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74" r:id="rId4"/>
    <p:sldId id="278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80" r:id="rId16"/>
    <p:sldId id="285" r:id="rId17"/>
    <p:sldId id="286" r:id="rId18"/>
    <p:sldId id="282" r:id="rId19"/>
    <p:sldId id="283" r:id="rId20"/>
    <p:sldId id="284" r:id="rId21"/>
  </p:sldIdLst>
  <p:sldSz cx="12192000" cy="6858000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27A120-C2B7-4875-A1EB-EE5B3DA3D267}" styleName="表样式 1 12">
    <a:wholeTbl>
      <a:tcTxStyle>
        <a:fontRef idx="none">
          <a:srgbClr val="000000"/>
        </a:fontRef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dk1"/>
              </a:solidFill>
              <a:prstDash val="solid"/>
            </a:ln>
          </a:top>
          <a:bottom>
            <a:ln w="12700" cmpd="sng">
              <a:solidFill>
                <a:schemeClr val="dk1"/>
              </a:solidFill>
              <a:prstDash val="solid"/>
            </a:ln>
          </a:bottom>
          <a:insideH>
            <a:ln w="9525" cmpd="sng">
              <a:solidFill>
                <a:schemeClr val="dk1">
                  <a:lumMod val="40000"/>
                  <a:lumOff val="60000"/>
                </a:schemeClr>
              </a:solidFill>
              <a:prstDash val="solid"/>
            </a:ln>
          </a:insideH>
          <a:insideV>
            <a:ln>
              <a:noFill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chemeClr val="dk1">
              <a:lumMod val="10000"/>
              <a:lumOff val="90000"/>
            </a:schemeClr>
          </a:solidFill>
        </a:fill>
      </a:tcStyle>
    </a:band2H>
    <a:band1V>
      <a:tcTxStyle/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dk1"/>
              </a:solidFill>
              <a:prstDash val="solid"/>
            </a:ln>
          </a:top>
          <a:bottom>
            <a:ln w="12700" cmpd="sng">
              <a:solidFill>
                <a:schemeClr val="dk1"/>
              </a:solidFill>
              <a:prstDash val="solid"/>
            </a:ln>
          </a:bottom>
          <a:insideH>
            <a:ln w="9525" cmpd="sng">
              <a:solidFill>
                <a:schemeClr val="dk1">
                  <a:lumMod val="40000"/>
                  <a:lumOff val="60000"/>
                </a:schemeClr>
              </a:solidFill>
              <a:prstDash val="solid"/>
            </a:ln>
          </a:insideH>
          <a:insideV>
            <a:ln>
              <a:noFill/>
            </a:ln>
          </a:insideV>
        </a:tcBdr>
        <a:fill>
          <a:solidFill>
            <a:schemeClr val="dk1">
              <a:lumMod val="10000"/>
              <a:lumOff val="90000"/>
            </a:schemeClr>
          </a:solidFill>
        </a:fill>
      </a:tcStyle>
    </a:band1V>
    <a:lastCol>
      <a:tcTxStyle b="on">
        <a:fontRef idx="none">
          <a:srgbClr val="08090C"/>
        </a:fontRef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dk1"/>
              </a:solidFill>
              <a:prstDash val="solid"/>
            </a:ln>
          </a:top>
          <a:bottom>
            <a:ln w="12700" cmpd="sng">
              <a:solidFill>
                <a:schemeClr val="dk1"/>
              </a:solidFill>
              <a:prstDash val="solid"/>
            </a:ln>
          </a:bottom>
          <a:insideH>
            <a:ln w="9525" cmpd="sng">
              <a:solidFill>
                <a:schemeClr val="dk1">
                  <a:lumMod val="40000"/>
                  <a:lumOff val="60000"/>
                </a:schemeClr>
              </a:solidFill>
              <a:prstDash val="solid"/>
            </a:ln>
          </a:insideH>
          <a:insideV>
            <a:ln>
              <a:noFill/>
            </a:ln>
          </a:insideV>
        </a:tcBdr>
        <a:fill>
          <a:solidFill>
            <a:schemeClr val="dk1">
              <a:lumMod val="20000"/>
              <a:lumOff val="80000"/>
            </a:schemeClr>
          </a:solidFill>
        </a:fill>
      </a:tcStyle>
    </a:lastCol>
    <a:firstCol>
      <a:tcTxStyle b="on">
        <a:fontRef idx="none">
          <a:srgbClr val="08090C"/>
        </a:fontRef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dk1"/>
              </a:solidFill>
              <a:prstDash val="solid"/>
            </a:ln>
          </a:top>
          <a:bottom>
            <a:ln w="12700" cmpd="sng">
              <a:solidFill>
                <a:schemeClr val="dk1"/>
              </a:solidFill>
              <a:prstDash val="solid"/>
            </a:ln>
          </a:bottom>
          <a:insideH>
            <a:ln w="9525" cmpd="sng">
              <a:solidFill>
                <a:schemeClr val="dk1">
                  <a:lumMod val="40000"/>
                  <a:lumOff val="60000"/>
                </a:schemeClr>
              </a:solidFill>
              <a:prstDash val="solid"/>
            </a:ln>
          </a:insideH>
          <a:insideV>
            <a:ln>
              <a:noFill/>
            </a:ln>
          </a:insideV>
        </a:tcBdr>
        <a:fill>
          <a:solidFill>
            <a:schemeClr val="dk1">
              <a:lumMod val="20000"/>
              <a:lumOff val="80000"/>
            </a:schemeClr>
          </a:solidFill>
        </a:fill>
      </a:tcStyle>
    </a:firstCol>
    <a:lastRow>
      <a:tcTxStyle b="on">
        <a:fontRef idx="none">
          <a:schemeClr val="dk1"/>
        </a:fontRef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9525" cmpd="sng">
              <a:solidFill>
                <a:schemeClr val="dk1">
                  <a:lumMod val="40000"/>
                  <a:lumOff val="60000"/>
                </a:schemeClr>
              </a:solidFill>
              <a:prstDash val="solid"/>
            </a:ln>
          </a:top>
          <a:bottom>
            <a:ln w="12700" cmpd="sng">
              <a:solidFill>
                <a:schemeClr val="dk1"/>
              </a:solidFill>
              <a:prstDash val="solid"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rgbClr val="FFFFFF"/>
          </a:solidFill>
        </a:fill>
      </a:tcStyle>
    </a:lastRow>
    <a:seCell>
      <a:tcTxStyle/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9525" cmpd="sng">
              <a:solidFill>
                <a:schemeClr val="dk1">
                  <a:lumMod val="40000"/>
                  <a:lumOff val="60000"/>
                </a:schemeClr>
              </a:solidFill>
              <a:prstDash val="solid"/>
            </a:ln>
          </a:top>
          <a:bottom>
            <a:ln w="12700" cmpd="sng">
              <a:solidFill>
                <a:schemeClr val="dk1"/>
              </a:solidFill>
              <a:prstDash val="solid"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rgbClr val="FFFFFF"/>
          </a:solidFill>
        </a:fill>
      </a:tcStyle>
    </a:seCell>
    <a:swCell>
      <a:tcTxStyle/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9525" cmpd="sng">
              <a:solidFill>
                <a:schemeClr val="dk1">
                  <a:lumMod val="40000"/>
                  <a:lumOff val="60000"/>
                </a:schemeClr>
              </a:solidFill>
              <a:prstDash val="solid"/>
            </a:ln>
          </a:top>
          <a:bottom>
            <a:ln w="12700" cmpd="sng">
              <a:solidFill>
                <a:schemeClr val="dk1"/>
              </a:solidFill>
              <a:prstDash val="solid"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rgbClr val="FFFFFF"/>
          </a:solidFill>
        </a:fill>
      </a:tcStyle>
    </a:swCell>
    <a:firstRow>
      <a:tcTxStyle b="on">
        <a:fontRef idx="none">
          <a:srgbClr val="FFFFFF"/>
        </a:fontRef>
      </a:tcTxStyle>
      <a:tcStyle>
        <a:tcBdr/>
        <a:fill>
          <a:solidFill>
            <a:schemeClr val="dk1"/>
          </a:solidFill>
        </a:fill>
      </a:tcStyle>
    </a:firstRow>
  </a:tblStyle>
  <a:tblStyle styleId="{00F84E4F-A8DA-46E3-9F1F-589B9E9C53C1}" styleName="表样式 1 12">
    <a:wholeTbl>
      <a:tcTxStyle>
        <a:fontRef idx="none">
          <a:srgbClr val="000000"/>
        </a:fontRef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dk1"/>
              </a:solidFill>
              <a:prstDash val="solid"/>
            </a:ln>
          </a:top>
          <a:bottom>
            <a:ln w="12700" cmpd="sng">
              <a:solidFill>
                <a:schemeClr val="dk1"/>
              </a:solidFill>
              <a:prstDash val="solid"/>
            </a:ln>
          </a:bottom>
          <a:insideH>
            <a:ln w="9525" cmpd="sng">
              <a:solidFill>
                <a:schemeClr val="dk1">
                  <a:lumMod val="40000"/>
                  <a:lumOff val="60000"/>
                </a:schemeClr>
              </a:solidFill>
              <a:prstDash val="solid"/>
            </a:ln>
          </a:insideH>
          <a:insideV>
            <a:ln>
              <a:noFill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chemeClr val="dk1">
              <a:lumMod val="10000"/>
              <a:lumOff val="90000"/>
            </a:schemeClr>
          </a:solidFill>
        </a:fill>
      </a:tcStyle>
    </a:band2H>
    <a:band1V>
      <a:tcTxStyle/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dk1"/>
              </a:solidFill>
              <a:prstDash val="solid"/>
            </a:ln>
          </a:top>
          <a:bottom>
            <a:ln w="12700" cmpd="sng">
              <a:solidFill>
                <a:schemeClr val="dk1"/>
              </a:solidFill>
              <a:prstDash val="solid"/>
            </a:ln>
          </a:bottom>
          <a:insideH>
            <a:ln w="9525" cmpd="sng">
              <a:solidFill>
                <a:schemeClr val="dk1">
                  <a:lumMod val="40000"/>
                  <a:lumOff val="60000"/>
                </a:schemeClr>
              </a:solidFill>
              <a:prstDash val="solid"/>
            </a:ln>
          </a:insideH>
          <a:insideV>
            <a:ln>
              <a:noFill/>
            </a:ln>
          </a:insideV>
        </a:tcBdr>
        <a:fill>
          <a:solidFill>
            <a:schemeClr val="dk1">
              <a:lumMod val="10000"/>
              <a:lumOff val="90000"/>
            </a:schemeClr>
          </a:solidFill>
        </a:fill>
      </a:tcStyle>
    </a:band1V>
    <a:lastCol>
      <a:tcTxStyle b="on">
        <a:fontRef idx="none">
          <a:srgbClr val="08090C"/>
        </a:fontRef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dk1"/>
              </a:solidFill>
              <a:prstDash val="solid"/>
            </a:ln>
          </a:top>
          <a:bottom>
            <a:ln w="12700" cmpd="sng">
              <a:solidFill>
                <a:schemeClr val="dk1"/>
              </a:solidFill>
              <a:prstDash val="solid"/>
            </a:ln>
          </a:bottom>
          <a:insideH>
            <a:ln w="9525" cmpd="sng">
              <a:solidFill>
                <a:schemeClr val="dk1">
                  <a:lumMod val="40000"/>
                  <a:lumOff val="60000"/>
                </a:schemeClr>
              </a:solidFill>
              <a:prstDash val="solid"/>
            </a:ln>
          </a:insideH>
          <a:insideV>
            <a:ln>
              <a:noFill/>
            </a:ln>
          </a:insideV>
        </a:tcBdr>
        <a:fill>
          <a:solidFill>
            <a:schemeClr val="dk1">
              <a:lumMod val="20000"/>
              <a:lumOff val="80000"/>
            </a:schemeClr>
          </a:solidFill>
        </a:fill>
      </a:tcStyle>
    </a:lastCol>
    <a:firstCol>
      <a:tcTxStyle b="on">
        <a:fontRef idx="none">
          <a:srgbClr val="08090C"/>
        </a:fontRef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dk1"/>
              </a:solidFill>
              <a:prstDash val="solid"/>
            </a:ln>
          </a:top>
          <a:bottom>
            <a:ln w="12700" cmpd="sng">
              <a:solidFill>
                <a:schemeClr val="dk1"/>
              </a:solidFill>
              <a:prstDash val="solid"/>
            </a:ln>
          </a:bottom>
          <a:insideH>
            <a:ln w="9525" cmpd="sng">
              <a:solidFill>
                <a:schemeClr val="dk1">
                  <a:lumMod val="40000"/>
                  <a:lumOff val="60000"/>
                </a:schemeClr>
              </a:solidFill>
              <a:prstDash val="solid"/>
            </a:ln>
          </a:insideH>
          <a:insideV>
            <a:ln>
              <a:noFill/>
            </a:ln>
          </a:insideV>
        </a:tcBdr>
        <a:fill>
          <a:solidFill>
            <a:schemeClr val="dk1">
              <a:lumMod val="20000"/>
              <a:lumOff val="80000"/>
            </a:schemeClr>
          </a:solidFill>
        </a:fill>
      </a:tcStyle>
    </a:firstCol>
    <a:lastRow>
      <a:tcTxStyle b="on">
        <a:fontRef idx="none">
          <a:schemeClr val="dk1"/>
        </a:fontRef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9525" cmpd="sng">
              <a:solidFill>
                <a:schemeClr val="dk1">
                  <a:lumMod val="40000"/>
                  <a:lumOff val="60000"/>
                </a:schemeClr>
              </a:solidFill>
              <a:prstDash val="solid"/>
            </a:ln>
          </a:top>
          <a:bottom>
            <a:ln w="12700" cmpd="sng">
              <a:solidFill>
                <a:schemeClr val="dk1"/>
              </a:solidFill>
              <a:prstDash val="solid"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rgbClr val="FFFFFF"/>
          </a:solidFill>
        </a:fill>
      </a:tcStyle>
    </a:lastRow>
    <a:seCell>
      <a:tcTxStyle/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9525" cmpd="sng">
              <a:solidFill>
                <a:schemeClr val="dk1">
                  <a:lumMod val="40000"/>
                  <a:lumOff val="60000"/>
                </a:schemeClr>
              </a:solidFill>
              <a:prstDash val="solid"/>
            </a:ln>
          </a:top>
          <a:bottom>
            <a:ln w="12700" cmpd="sng">
              <a:solidFill>
                <a:schemeClr val="dk1"/>
              </a:solidFill>
              <a:prstDash val="solid"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rgbClr val="FFFFFF"/>
          </a:solidFill>
        </a:fill>
      </a:tcStyle>
    </a:seCell>
    <a:swCell>
      <a:tcTxStyle/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9525" cmpd="sng">
              <a:solidFill>
                <a:schemeClr val="dk1">
                  <a:lumMod val="40000"/>
                  <a:lumOff val="60000"/>
                </a:schemeClr>
              </a:solidFill>
              <a:prstDash val="solid"/>
            </a:ln>
          </a:top>
          <a:bottom>
            <a:ln w="12700" cmpd="sng">
              <a:solidFill>
                <a:schemeClr val="dk1"/>
              </a:solidFill>
              <a:prstDash val="solid"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rgbClr val="FFFFFF"/>
          </a:solidFill>
        </a:fill>
      </a:tcStyle>
    </a:swCell>
    <a:firstRow>
      <a:tcTxStyle b="on">
        <a:fontRef idx="none">
          <a:srgbClr val="FFFFFF"/>
        </a:fontRef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5" Type="http://schemas.openxmlformats.org/officeDocument/2006/relationships/tags" Target="tags/tag1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5125"/>
          </a:xfrm>
        </p:spPr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165600" y="6356350"/>
            <a:ext cx="3860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737600" y="6356350"/>
            <a:ext cx="2844800" cy="365125"/>
          </a:xfrm>
        </p:spPr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jpeg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7.jpeg"/><Relationship Id="rId1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5.pn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0.png"/><Relationship Id="rId1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2.jpeg"/><Relationship Id="rId2" Type="http://schemas.openxmlformats.org/officeDocument/2006/relationships/image" Target="../media/image6.jpeg"/><Relationship Id="rId1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3.png"/><Relationship Id="rId2" Type="http://schemas.openxmlformats.org/officeDocument/2006/relationships/image" Target="../media/image6.jpeg"/><Relationship Id="rId1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4.jpeg"/><Relationship Id="rId2" Type="http://schemas.openxmlformats.org/officeDocument/2006/relationships/image" Target="../media/image6.jpeg"/><Relationship Id="rId1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6.jpeg"/><Relationship Id="rId2" Type="http://schemas.openxmlformats.org/officeDocument/2006/relationships/image" Target="../media/image15.jpeg"/><Relationship Id="rId1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6.jpeg"/><Relationship Id="rId2" Type="http://schemas.openxmlformats.org/officeDocument/2006/relationships/image" Target="../media/image16.jpeg"/><Relationship Id="rId1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0.png"/><Relationship Id="rId1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5.jpeg"/><Relationship Id="rId1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4"/>
          <p:cNvSpPr/>
          <p:nvPr/>
        </p:nvSpPr>
        <p:spPr>
          <a:xfrm>
            <a:off x="2899410" y="2591435"/>
            <a:ext cx="6245225" cy="167513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ctr" rtl="0" eaLnBrk="0">
              <a:lnSpc>
                <a:spcPct val="89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ctr" rtl="0" eaLnBrk="0">
              <a:lnSpc>
                <a:spcPct val="97000"/>
              </a:lnSpc>
            </a:pPr>
            <a:r>
              <a:rPr sz="2300" kern="0" spc="110" dirty="0">
                <a:solidFill>
                  <a:srgbClr val="EE822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安徽首届极限运动嘉年华之</a:t>
            </a:r>
            <a:endParaRPr sz="23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23495" indent="24130" algn="ctr" rtl="0" eaLnBrk="0">
              <a:lnSpc>
                <a:spcPct val="98000"/>
              </a:lnSpc>
              <a:spcBef>
                <a:spcPts val="405"/>
              </a:spcBef>
            </a:pPr>
            <a:r>
              <a:rPr sz="6900" kern="0" spc="50" dirty="0">
                <a:solidFill>
                  <a:srgbClr val="EE822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市民运动公开赛</a:t>
            </a:r>
            <a:endParaRPr sz="6900" kern="0" spc="50" dirty="0">
              <a:solidFill>
                <a:srgbClr val="EE822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23495" indent="24130" algn="ctr" rtl="0" eaLnBrk="0">
              <a:lnSpc>
                <a:spcPct val="98000"/>
              </a:lnSpc>
              <a:spcBef>
                <a:spcPts val="405"/>
              </a:spcBef>
            </a:pPr>
            <a:r>
              <a:rPr lang="zh-CN" sz="4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投标答疑</a:t>
            </a:r>
            <a:endParaRPr lang="zh-CN" sz="4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" name="图片 6" descr="微信图片_20260514164847_15196_4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0"/>
            <a:ext cx="5795010" cy="40709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p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0" y="0"/>
            <a:ext cx="1612900" cy="7988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/>
          <a:p>
            <a:pPr>
              <a:defRPr sz="2800" b="1">
                <a:solidFill>
                  <a:srgbClr val="000000"/>
                </a:solidFill>
              </a:defRPr>
            </a:pPr>
            <a:r>
              <a:t>活动安排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0" y="798830"/>
            <a:ext cx="5794375" cy="26149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/>
          <a:p>
            <a:pPr>
              <a:spcAft>
                <a:spcPts val="3000"/>
              </a:spcAft>
              <a:defRPr sz="2400"/>
            </a:pPr>
            <a:r>
              <a:t>2026年8月2</a:t>
            </a:r>
            <a:r>
              <a:rPr lang="en-US"/>
              <a:t>1</a:t>
            </a:r>
            <a:r>
              <a:t>日-8月23日 16:</a:t>
            </a:r>
            <a:r>
              <a:rPr lang="en-US"/>
              <a:t>0</a:t>
            </a:r>
            <a:r>
              <a:t>0-20:</a:t>
            </a:r>
            <a:r>
              <a:rPr lang="en-US"/>
              <a:t>0</a:t>
            </a:r>
            <a:r>
              <a:t>0</a:t>
            </a:r>
          </a:p>
          <a:p>
            <a:pPr>
              <a:spcAft>
                <a:spcPts val="3000"/>
              </a:spcAft>
              <a:defRPr sz="2400"/>
            </a:pPr>
            <a:r>
              <a:t>活动形式：</a:t>
            </a:r>
            <a:r>
              <a:rPr lang="zh-CN"/>
              <a:t>趣味性</a:t>
            </a:r>
            <a:r>
              <a:t>市民挑战赛，参与者可自由选择项目参与</a:t>
            </a:r>
          </a:p>
          <a:p>
            <a:pPr>
              <a:spcAft>
                <a:spcPts val="3000"/>
              </a:spcAft>
              <a:defRPr sz="2400"/>
            </a:pPr>
            <a:r>
              <a:rPr lang="zh-CN" b="1"/>
              <a:t>活动地点：合柴</a:t>
            </a:r>
            <a:r>
              <a:rPr lang="en-US" altLang="zh-CN" b="1"/>
              <a:t>1972</a:t>
            </a:r>
            <a:r>
              <a:rPr lang="zh-CN" altLang="en-US" b="1"/>
              <a:t>西侧大草坪</a:t>
            </a:r>
            <a:endParaRPr lang="zh-CN" altLang="en-US" b="1"/>
          </a:p>
        </p:txBody>
      </p:sp>
      <p:cxnSp>
        <p:nvCxnSpPr>
          <p:cNvPr id="8" name="直接连接符 7"/>
          <p:cNvCxnSpPr/>
          <p:nvPr/>
        </p:nvCxnSpPr>
        <p:spPr>
          <a:xfrm>
            <a:off x="9462770" y="3413760"/>
            <a:ext cx="115570" cy="2786380"/>
          </a:xfrm>
          <a:prstGeom prst="line">
            <a:avLst/>
          </a:prstGeom>
          <a:ln w="3492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H="1">
            <a:off x="10343515" y="3413760"/>
            <a:ext cx="429895" cy="2989580"/>
          </a:xfrm>
          <a:prstGeom prst="line">
            <a:avLst/>
          </a:prstGeom>
          <a:ln w="3492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>
            <a:off x="9462770" y="6327140"/>
            <a:ext cx="880745" cy="0"/>
          </a:xfrm>
          <a:prstGeom prst="line">
            <a:avLst/>
          </a:prstGeom>
          <a:ln w="3492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H="1">
            <a:off x="9578340" y="3413760"/>
            <a:ext cx="1195070" cy="0"/>
          </a:xfrm>
          <a:prstGeom prst="line">
            <a:avLst/>
          </a:prstGeom>
          <a:ln w="3492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textbox 164"/>
          <p:cNvSpPr/>
          <p:nvPr/>
        </p:nvSpPr>
        <p:spPr>
          <a:xfrm>
            <a:off x="257810" y="1009015"/>
            <a:ext cx="11765280" cy="576199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ctr" rtl="0" eaLnBrk="0">
              <a:lnSpc>
                <a:spcPct val="91000"/>
              </a:lnSpc>
            </a:pPr>
            <a:endParaRPr sz="100" dirty="0">
              <a:solidFill>
                <a:schemeClr val="tx1"/>
              </a:solidFill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14325" algn="ctr" rtl="0" eaLnBrk="0">
              <a:lnSpc>
                <a:spcPct val="95000"/>
              </a:lnSpc>
            </a:pPr>
            <a:r>
              <a:rPr sz="4700" kern="0" spc="-10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赛事</a:t>
            </a:r>
            <a:r>
              <a:rPr lang="zh-CN" sz="4700" kern="0" spc="-10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项目</a:t>
            </a:r>
            <a:endParaRPr sz="47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 rtl="0" eaLnBrk="0">
              <a:lnSpc>
                <a:spcPct val="197000"/>
              </a:lnSpc>
            </a:pPr>
            <a:endParaRPr sz="1000" dirty="0">
              <a:solidFill>
                <a:schemeClr val="tx1"/>
              </a:solidFill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85445" algn="ctr" rtl="0" eaLnBrk="0">
              <a:lnSpc>
                <a:spcPct val="96000"/>
              </a:lnSpc>
              <a:spcBef>
                <a:spcPts val="820"/>
              </a:spcBef>
            </a:pPr>
            <a:r>
              <a:rPr sz="2700" kern="0" spc="2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「市民公开赛」</a:t>
            </a:r>
            <a:endParaRPr sz="27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321310" algn="ctr" rtl="0" eaLnBrk="0">
              <a:lnSpc>
                <a:spcPct val="96000"/>
              </a:lnSpc>
              <a:spcBef>
                <a:spcPts val="250"/>
              </a:spcBef>
            </a:pPr>
            <a:endParaRPr sz="2700" kern="0" spc="-120" dirty="0">
              <a:solidFill>
                <a:schemeClr val="tx1">
                  <a:alpha val="10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321310" algn="ctr" rtl="0" eaLnBrk="0">
              <a:lnSpc>
                <a:spcPct val="96000"/>
              </a:lnSpc>
              <a:spcBef>
                <a:spcPts val="250"/>
              </a:spcBef>
            </a:pPr>
            <a:r>
              <a:rPr sz="2700" kern="0" spc="-12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一、赛事时间：</a:t>
            </a:r>
            <a:endParaRPr sz="27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315595" algn="ctr" rtl="0" eaLnBrk="0">
              <a:lnSpc>
                <a:spcPts val="3125"/>
              </a:lnSpc>
              <a:spcBef>
                <a:spcPts val="235"/>
              </a:spcBef>
            </a:pPr>
            <a:r>
              <a:rPr sz="2400" kern="0" spc="-10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8.2</a:t>
            </a:r>
            <a:r>
              <a:rPr lang="en-US" sz="2400" kern="0" spc="-10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sz="2400" kern="0" spc="-10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-8.23  1</a:t>
            </a:r>
            <a:r>
              <a:rPr lang="en-US" sz="2400" kern="0" spc="-10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6</a:t>
            </a:r>
            <a:r>
              <a:rPr sz="2400" kern="0" spc="-10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：</a:t>
            </a:r>
            <a:r>
              <a:rPr sz="2400" kern="0" spc="-11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00~2</a:t>
            </a:r>
            <a:r>
              <a:rPr lang="en-US" sz="2400" kern="0" spc="-11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0</a:t>
            </a:r>
            <a:r>
              <a:rPr sz="2400" kern="0" spc="-11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：00</a:t>
            </a:r>
            <a:endParaRPr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 rtl="0" eaLnBrk="0">
              <a:lnSpc>
                <a:spcPct val="116000"/>
              </a:lnSpc>
            </a:pPr>
            <a:endParaRPr sz="1000" dirty="0">
              <a:solidFill>
                <a:schemeClr val="tx1"/>
              </a:solidFill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ctr" rtl="0" eaLnBrk="0">
              <a:lnSpc>
                <a:spcPct val="117000"/>
              </a:lnSpc>
            </a:pPr>
            <a:endParaRPr sz="1000" dirty="0">
              <a:solidFill>
                <a:schemeClr val="tx1"/>
              </a:solidFill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26390" algn="ctr" rtl="0" eaLnBrk="0">
              <a:lnSpc>
                <a:spcPct val="96000"/>
              </a:lnSpc>
              <a:spcBef>
                <a:spcPts val="815"/>
              </a:spcBef>
            </a:pPr>
            <a:r>
              <a:rPr sz="2700" kern="0" spc="-12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二、赛事类型：</a:t>
            </a:r>
            <a:endParaRPr sz="27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319405" algn="ctr" rtl="0" eaLnBrk="0">
              <a:lnSpc>
                <a:spcPct val="85000"/>
              </a:lnSpc>
              <a:spcBef>
                <a:spcPts val="185"/>
              </a:spcBef>
            </a:pPr>
            <a:r>
              <a:rPr lang="zh-CN" altLang="en-US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单人项目：平衡板挑战、点球大战、摸高比赛、网球·一球进洞、飞盘九宫格、飞盘高尔夫</a:t>
            </a:r>
            <a:endParaRPr lang="zh-CN" altLang="en-US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319405" algn="ctr" rtl="0" eaLnBrk="0">
              <a:lnSpc>
                <a:spcPct val="85000"/>
              </a:lnSpc>
              <a:spcBef>
                <a:spcPts val="185"/>
              </a:spcBef>
            </a:pPr>
            <a:endParaRPr lang="zh-CN" altLang="en-US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319405" algn="ctr" rtl="0" eaLnBrk="0">
              <a:lnSpc>
                <a:spcPct val="85000"/>
              </a:lnSpc>
              <a:spcBef>
                <a:spcPts val="185"/>
              </a:spcBef>
            </a:pP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双人项目：</a:t>
            </a:r>
            <a:r>
              <a:rPr lang="zh-CN" altLang="en-US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乒乓球挑战、桌面冰壶赛、气排球比赛、壶铃五子棋</a:t>
            </a:r>
            <a:endParaRPr lang="zh-CN" altLang="en-US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327025" algn="ctr" rtl="0" eaLnBrk="0">
              <a:lnSpc>
                <a:spcPct val="96000"/>
              </a:lnSpc>
              <a:spcBef>
                <a:spcPts val="820"/>
              </a:spcBef>
            </a:pPr>
            <a:endParaRPr sz="2000" kern="0" spc="-100" dirty="0">
              <a:solidFill>
                <a:schemeClr val="tx1">
                  <a:alpha val="10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692650" y="5685790"/>
            <a:ext cx="3568700" cy="490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33655" algn="ctr" rtl="0" eaLnBrk="0">
              <a:lnSpc>
                <a:spcPct val="96000"/>
              </a:lnSpc>
              <a:spcBef>
                <a:spcPts val="815"/>
              </a:spcBef>
            </a:pPr>
            <a:r>
              <a:rPr lang="zh-CN" altLang="en-US" sz="2700" kern="0" spc="40" dirty="0">
                <a:solidFill>
                  <a:srgbClr val="FF0000">
                    <a:alpha val="100000"/>
                  </a:srgbClr>
                </a:solidFill>
                <a:highlight>
                  <a:srgbClr val="FFFF00"/>
                </a:highligh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需提供活动策划方案</a:t>
            </a:r>
            <a:endParaRPr lang="zh-CN" altLang="en-US" sz="2700" kern="0" spc="40" dirty="0">
              <a:solidFill>
                <a:srgbClr val="FF0000">
                  <a:alpha val="100000"/>
                </a:srgbClr>
              </a:solidFill>
              <a:highlight>
                <a:srgbClr val="FFFF00"/>
              </a:highligh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2"/>
          <p:cNvGrpSpPr/>
          <p:nvPr/>
        </p:nvGrpSpPr>
        <p:grpSpPr>
          <a:xfrm rot="21600000">
            <a:off x="7360919" y="1421891"/>
            <a:ext cx="3808476" cy="5077967"/>
            <a:chOff x="0" y="0"/>
            <a:chExt cx="3808476" cy="5077967"/>
          </a:xfrm>
        </p:grpSpPr>
        <p:pic>
          <p:nvPicPr>
            <p:cNvPr id="94" name="picture 9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 rot="21600000">
              <a:off x="0" y="0"/>
              <a:ext cx="3808476" cy="5077967"/>
            </a:xfrm>
            <a:prstGeom prst="rect">
              <a:avLst/>
            </a:prstGeom>
          </p:spPr>
        </p:pic>
        <p:sp>
          <p:nvSpPr>
            <p:cNvPr id="98" name="textbox 98"/>
            <p:cNvSpPr/>
            <p:nvPr/>
          </p:nvSpPr>
          <p:spPr>
            <a:xfrm>
              <a:off x="515340" y="4101515"/>
              <a:ext cx="929639" cy="292100"/>
            </a:xfrm>
            <a:prstGeom prst="rect">
              <a:avLst/>
            </a:prstGeom>
            <a:noFill/>
            <a:ln w="0" cap="flat">
              <a:noFill/>
              <a:prstDash val="solid"/>
              <a:miter lim="0"/>
            </a:ln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83000"/>
                </a:lnSpc>
              </a:pPr>
              <a:endParaRPr sz="100" dirty="0">
                <a:solidFill>
                  <a:schemeClr val="tx1"/>
                </a:solidFill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2700" algn="l" rtl="0" eaLnBrk="0">
                <a:lnSpc>
                  <a:spcPts val="2095"/>
                </a:lnSpc>
              </a:pPr>
              <a:r>
                <a:rPr sz="1700" kern="0" spc="70" dirty="0">
                  <a:solidFill>
                    <a:schemeClr val="tx1">
                      <a:alpha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玩法水牌</a:t>
              </a:r>
              <a:endParaRPr sz="1700" kern="0" spc="7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pic>
        <p:nvPicPr>
          <p:cNvPr id="100" name="picture 10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3186683" y="1421891"/>
            <a:ext cx="3806952" cy="5076444"/>
          </a:xfrm>
          <a:prstGeom prst="rect">
            <a:avLst/>
          </a:prstGeom>
        </p:spPr>
      </p:pic>
      <p:sp>
        <p:nvSpPr>
          <p:cNvPr id="102" name="textbox 102"/>
          <p:cNvSpPr/>
          <p:nvPr/>
        </p:nvSpPr>
        <p:spPr>
          <a:xfrm>
            <a:off x="228574" y="1452422"/>
            <a:ext cx="2793364" cy="4977129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28000"/>
              </a:lnSpc>
            </a:pPr>
            <a:endParaRPr sz="1000" dirty="0">
              <a:solidFill>
                <a:schemeClr val="tx1"/>
              </a:solidFill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3335" algn="l" rtl="0" eaLnBrk="0">
              <a:lnSpc>
                <a:spcPts val="2095"/>
              </a:lnSpc>
              <a:spcBef>
                <a:spcPts val="520"/>
              </a:spcBef>
            </a:pPr>
            <a:r>
              <a:rPr sz="1700" kern="0" spc="7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场景背板</a:t>
            </a:r>
            <a:endParaRPr sz="17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3335" algn="l" rtl="0" eaLnBrk="0">
              <a:lnSpc>
                <a:spcPts val="2095"/>
              </a:lnSpc>
              <a:spcBef>
                <a:spcPts val="455"/>
              </a:spcBef>
            </a:pPr>
            <a:r>
              <a:rPr sz="1700" kern="0" spc="7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场地线</a:t>
            </a:r>
            <a:r>
              <a:rPr sz="1700" kern="0" spc="-36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endParaRPr sz="17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4605" algn="l" rtl="0" eaLnBrk="0">
              <a:lnSpc>
                <a:spcPts val="2095"/>
              </a:lnSpc>
              <a:spcBef>
                <a:spcPts val="455"/>
              </a:spcBef>
            </a:pPr>
            <a:r>
              <a:rPr sz="1700" kern="0" spc="7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玩法水牌</a:t>
            </a:r>
            <a:endParaRPr sz="17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6510" algn="l" rtl="0" eaLnBrk="0">
              <a:lnSpc>
                <a:spcPts val="2095"/>
              </a:lnSpc>
              <a:spcBef>
                <a:spcPts val="455"/>
              </a:spcBef>
            </a:pPr>
            <a:r>
              <a:rPr sz="1700" kern="0" spc="7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道具</a:t>
            </a:r>
            <a:r>
              <a:rPr sz="1700" kern="0" spc="-35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endParaRPr sz="17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 rtl="0" eaLnBrk="0">
              <a:lnSpc>
                <a:spcPct val="140000"/>
              </a:lnSpc>
            </a:pPr>
            <a:endParaRPr sz="1000" dirty="0">
              <a:solidFill>
                <a:schemeClr val="tx1"/>
              </a:solidFill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7000"/>
              </a:lnSpc>
            </a:pPr>
            <a:endParaRPr sz="1000" dirty="0">
              <a:solidFill>
                <a:schemeClr val="tx1"/>
              </a:solidFill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06" name="textbox 106"/>
          <p:cNvSpPr/>
          <p:nvPr/>
        </p:nvSpPr>
        <p:spPr>
          <a:xfrm>
            <a:off x="391642" y="86181"/>
            <a:ext cx="8414384" cy="70739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1000"/>
              </a:lnSpc>
            </a:pPr>
            <a:endParaRPr sz="100" dirty="0">
              <a:solidFill>
                <a:schemeClr val="tx1"/>
              </a:solidFill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95000"/>
              </a:lnSpc>
            </a:pPr>
            <a:r>
              <a:rPr sz="4700" kern="0" spc="-31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1-1平衡板挑</a:t>
            </a:r>
            <a:r>
              <a:rPr sz="4700" kern="0" spc="-32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战</a:t>
            </a:r>
            <a:endParaRPr sz="4700" kern="0" spc="-320" dirty="0">
              <a:solidFill>
                <a:schemeClr val="tx1">
                  <a:alpha val="10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8" name="textbox 108"/>
          <p:cNvSpPr/>
          <p:nvPr/>
        </p:nvSpPr>
        <p:spPr>
          <a:xfrm>
            <a:off x="4109720" y="5246370"/>
            <a:ext cx="923925" cy="341629"/>
          </a:xfrm>
          <a:prstGeom prst="rect">
            <a:avLst/>
          </a:prstGeom>
          <a:solidFill>
            <a:srgbClr val="FFFF00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15000"/>
              </a:lnSpc>
            </a:pPr>
            <a:endParaRPr sz="200" dirty="0">
              <a:solidFill>
                <a:schemeClr val="tx1"/>
              </a:solidFill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ts val="2095"/>
              </a:lnSpc>
            </a:pPr>
            <a:r>
              <a:rPr sz="1700" kern="0" spc="7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运动道具</a:t>
            </a:r>
            <a:endParaRPr sz="1700" kern="0" spc="70" dirty="0">
              <a:solidFill>
                <a:schemeClr val="tx1">
                  <a:alpha val="10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10" name="textbox 110"/>
          <p:cNvSpPr/>
          <p:nvPr/>
        </p:nvSpPr>
        <p:spPr>
          <a:xfrm>
            <a:off x="4109720" y="2282190"/>
            <a:ext cx="923925" cy="340995"/>
          </a:xfrm>
          <a:prstGeom prst="rect">
            <a:avLst/>
          </a:prstGeom>
          <a:solidFill>
            <a:srgbClr val="FFFF00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15000"/>
              </a:lnSpc>
            </a:pPr>
            <a:endParaRPr sz="200" dirty="0">
              <a:solidFill>
                <a:schemeClr val="tx1"/>
              </a:solidFill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ts val="2095"/>
              </a:lnSpc>
            </a:pPr>
            <a:r>
              <a:rPr sz="1700" kern="0" spc="7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场景背板</a:t>
            </a:r>
            <a:endParaRPr sz="1700" kern="0" spc="70" dirty="0">
              <a:solidFill>
                <a:schemeClr val="tx1">
                  <a:alpha val="10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12" name="textbox 112"/>
          <p:cNvSpPr/>
          <p:nvPr/>
        </p:nvSpPr>
        <p:spPr>
          <a:xfrm>
            <a:off x="5561329" y="5869304"/>
            <a:ext cx="695325" cy="341629"/>
          </a:xfrm>
          <a:prstGeom prst="rect">
            <a:avLst/>
          </a:prstGeom>
          <a:solidFill>
            <a:srgbClr val="FFFF00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15000"/>
              </a:lnSpc>
            </a:pPr>
            <a:endParaRPr sz="200" dirty="0">
              <a:solidFill>
                <a:schemeClr val="tx1"/>
              </a:solidFill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ts val="2095"/>
              </a:lnSpc>
            </a:pPr>
            <a:r>
              <a:rPr sz="1700" kern="0" spc="7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场景线</a:t>
            </a:r>
            <a:endParaRPr sz="1700" kern="0" spc="70" dirty="0">
              <a:solidFill>
                <a:schemeClr val="tx1">
                  <a:alpha val="10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picture 1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3843528" y="1117091"/>
            <a:ext cx="3677411" cy="4904232"/>
          </a:xfrm>
          <a:prstGeom prst="rect">
            <a:avLst/>
          </a:prstGeom>
        </p:spPr>
      </p:pic>
      <p:pic>
        <p:nvPicPr>
          <p:cNvPr id="118" name="picture 1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0850" y="1116965"/>
            <a:ext cx="3677285" cy="4904105"/>
          </a:xfrm>
          <a:prstGeom prst="rect">
            <a:avLst/>
          </a:prstGeom>
        </p:spPr>
      </p:pic>
      <p:pic>
        <p:nvPicPr>
          <p:cNvPr id="122" name="picture 1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135636" y="1117091"/>
            <a:ext cx="3294888" cy="4942332"/>
          </a:xfrm>
          <a:prstGeom prst="rect">
            <a:avLst/>
          </a:prstGeom>
        </p:spPr>
      </p:pic>
      <p:sp>
        <p:nvSpPr>
          <p:cNvPr id="126" name="textbox 126"/>
          <p:cNvSpPr/>
          <p:nvPr/>
        </p:nvSpPr>
        <p:spPr>
          <a:xfrm>
            <a:off x="97790" y="81915"/>
            <a:ext cx="3332480" cy="70739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1000"/>
              </a:lnSpc>
            </a:pPr>
            <a:endParaRPr sz="100" dirty="0">
              <a:solidFill>
                <a:schemeClr val="tx1"/>
              </a:solidFill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95000"/>
              </a:lnSpc>
            </a:pPr>
            <a:r>
              <a:rPr sz="4700" kern="0" spc="-34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1-</a:t>
            </a:r>
            <a:r>
              <a:rPr lang="en-US" sz="4700" kern="0" spc="-34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sz="4700" kern="0" spc="-34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点球大赛</a:t>
            </a:r>
            <a:endParaRPr sz="4700" kern="0" spc="-340" dirty="0">
              <a:solidFill>
                <a:schemeClr val="tx1">
                  <a:alpha val="10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28" name="textbox 128"/>
          <p:cNvSpPr/>
          <p:nvPr/>
        </p:nvSpPr>
        <p:spPr>
          <a:xfrm>
            <a:off x="9448800" y="6050279"/>
            <a:ext cx="923925" cy="341629"/>
          </a:xfrm>
          <a:prstGeom prst="rect">
            <a:avLst/>
          </a:prstGeom>
          <a:solidFill>
            <a:srgbClr val="FFFF00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15000"/>
              </a:lnSpc>
            </a:pPr>
            <a:endParaRPr sz="200" dirty="0">
              <a:solidFill>
                <a:schemeClr val="tx1"/>
              </a:solidFill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ts val="2095"/>
              </a:lnSpc>
            </a:pPr>
            <a:r>
              <a:rPr sz="1700" kern="0" spc="7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玩法水牌</a:t>
            </a:r>
            <a:endParaRPr sz="1700" kern="0" spc="70" dirty="0">
              <a:solidFill>
                <a:schemeClr val="tx1">
                  <a:alpha val="10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30" name="textbox 130"/>
          <p:cNvSpPr/>
          <p:nvPr/>
        </p:nvSpPr>
        <p:spPr>
          <a:xfrm>
            <a:off x="1297305" y="6066790"/>
            <a:ext cx="923925" cy="341629"/>
          </a:xfrm>
          <a:prstGeom prst="rect">
            <a:avLst/>
          </a:prstGeom>
          <a:solidFill>
            <a:srgbClr val="FFFF00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15000"/>
              </a:lnSpc>
            </a:pPr>
            <a:endParaRPr sz="200" dirty="0">
              <a:solidFill>
                <a:schemeClr val="tx1"/>
              </a:solidFill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ts val="2095"/>
              </a:lnSpc>
            </a:pPr>
            <a:r>
              <a:rPr sz="1700" kern="0" spc="7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场景背板</a:t>
            </a:r>
            <a:endParaRPr sz="1700" kern="0" spc="70" dirty="0">
              <a:solidFill>
                <a:schemeClr val="tx1">
                  <a:alpha val="10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32" name="textbox 132"/>
          <p:cNvSpPr/>
          <p:nvPr/>
        </p:nvSpPr>
        <p:spPr>
          <a:xfrm>
            <a:off x="5320664" y="6046470"/>
            <a:ext cx="695959" cy="341629"/>
          </a:xfrm>
          <a:prstGeom prst="rect">
            <a:avLst/>
          </a:prstGeom>
          <a:solidFill>
            <a:srgbClr val="FFFF00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15000"/>
              </a:lnSpc>
            </a:pPr>
            <a:endParaRPr sz="200" dirty="0">
              <a:solidFill>
                <a:schemeClr val="tx1"/>
              </a:solidFill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ts val="2095"/>
              </a:lnSpc>
            </a:pPr>
            <a:r>
              <a:rPr sz="1700" kern="0" spc="6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赛事区</a:t>
            </a:r>
            <a:endParaRPr sz="1700" kern="0" spc="60" dirty="0">
              <a:solidFill>
                <a:schemeClr val="tx1">
                  <a:alpha val="10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picture 13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91250" y="1116965"/>
            <a:ext cx="3677285" cy="4904105"/>
          </a:xfrm>
          <a:prstGeom prst="rect">
            <a:avLst/>
          </a:prstGeom>
        </p:spPr>
      </p:pic>
      <p:pic>
        <p:nvPicPr>
          <p:cNvPr id="140" name="picture 14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2261615" y="1116838"/>
            <a:ext cx="3653028" cy="4869179"/>
          </a:xfrm>
          <a:prstGeom prst="rect">
            <a:avLst/>
          </a:prstGeom>
        </p:spPr>
      </p:pic>
      <p:sp>
        <p:nvSpPr>
          <p:cNvPr id="146" name="textbox 146"/>
          <p:cNvSpPr/>
          <p:nvPr/>
        </p:nvSpPr>
        <p:spPr>
          <a:xfrm>
            <a:off x="97790" y="81915"/>
            <a:ext cx="3270885" cy="70739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1000"/>
              </a:lnSpc>
            </a:pPr>
            <a:endParaRPr sz="100" dirty="0">
              <a:solidFill>
                <a:schemeClr val="tx1"/>
              </a:solidFill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95000"/>
              </a:lnSpc>
            </a:pPr>
            <a:r>
              <a:rPr sz="4700" kern="0" spc="-34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1-3摸高比赛</a:t>
            </a:r>
            <a:endParaRPr sz="4700" kern="0" spc="-340" dirty="0">
              <a:solidFill>
                <a:schemeClr val="tx1">
                  <a:alpha val="10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50" name="textbox 150"/>
          <p:cNvSpPr/>
          <p:nvPr/>
        </p:nvSpPr>
        <p:spPr>
          <a:xfrm>
            <a:off x="3114039" y="6029960"/>
            <a:ext cx="1838325" cy="341629"/>
          </a:xfrm>
          <a:prstGeom prst="rect">
            <a:avLst/>
          </a:prstGeom>
          <a:solidFill>
            <a:srgbClr val="FFFF00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15000"/>
              </a:lnSpc>
            </a:pPr>
            <a:endParaRPr sz="200" dirty="0">
              <a:solidFill>
                <a:schemeClr val="tx1"/>
              </a:solidFill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415" algn="l" rtl="0" eaLnBrk="0">
              <a:lnSpc>
                <a:spcPts val="2095"/>
              </a:lnSpc>
            </a:pPr>
            <a:r>
              <a:rPr sz="1700" kern="0" spc="5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场景背板</a:t>
            </a:r>
            <a:endParaRPr sz="1700" kern="0" spc="50" dirty="0">
              <a:solidFill>
                <a:schemeClr val="tx1">
                  <a:alpha val="10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52" name="textbox 152"/>
          <p:cNvSpPr/>
          <p:nvPr/>
        </p:nvSpPr>
        <p:spPr>
          <a:xfrm>
            <a:off x="7569200" y="6050279"/>
            <a:ext cx="923925" cy="341629"/>
          </a:xfrm>
          <a:prstGeom prst="rect">
            <a:avLst/>
          </a:prstGeom>
          <a:solidFill>
            <a:srgbClr val="FFFF00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15000"/>
              </a:lnSpc>
            </a:pPr>
            <a:endParaRPr sz="200" dirty="0">
              <a:solidFill>
                <a:schemeClr val="tx1"/>
              </a:solidFill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ts val="2095"/>
              </a:lnSpc>
            </a:pPr>
            <a:r>
              <a:rPr sz="1700" kern="0" spc="7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玩法水牌</a:t>
            </a:r>
            <a:endParaRPr sz="1700" kern="0" spc="70" dirty="0">
              <a:solidFill>
                <a:schemeClr val="tx1">
                  <a:alpha val="10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picture 15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152400" y="963167"/>
            <a:ext cx="4008120" cy="5344667"/>
          </a:xfrm>
          <a:prstGeom prst="rect">
            <a:avLst/>
          </a:prstGeom>
        </p:spPr>
      </p:pic>
      <p:pic>
        <p:nvPicPr>
          <p:cNvPr id="158" name="picture 15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4294632" y="963167"/>
            <a:ext cx="3398520" cy="5323332"/>
          </a:xfrm>
          <a:prstGeom prst="rect">
            <a:avLst/>
          </a:prstGeom>
        </p:spPr>
      </p:pic>
      <p:pic>
        <p:nvPicPr>
          <p:cNvPr id="160" name="picture 16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0850" y="1116965"/>
            <a:ext cx="3677285" cy="4904105"/>
          </a:xfrm>
          <a:prstGeom prst="rect">
            <a:avLst/>
          </a:prstGeom>
        </p:spPr>
      </p:pic>
      <p:sp>
        <p:nvSpPr>
          <p:cNvPr id="166" name="textbox 166"/>
          <p:cNvSpPr/>
          <p:nvPr/>
        </p:nvSpPr>
        <p:spPr>
          <a:xfrm>
            <a:off x="288137" y="81736"/>
            <a:ext cx="9023984" cy="70739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1000"/>
              </a:lnSpc>
            </a:pPr>
            <a:endParaRPr sz="100" dirty="0">
              <a:solidFill>
                <a:schemeClr val="tx1"/>
              </a:solidFill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95000"/>
              </a:lnSpc>
            </a:pPr>
            <a:r>
              <a:rPr sz="4700" kern="0" spc="-29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1-4网球一球进洞</a:t>
            </a:r>
            <a:endParaRPr sz="4700" kern="0" spc="-290" dirty="0">
              <a:solidFill>
                <a:schemeClr val="tx1">
                  <a:alpha val="10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68" name="textbox 168"/>
          <p:cNvSpPr/>
          <p:nvPr/>
        </p:nvSpPr>
        <p:spPr>
          <a:xfrm>
            <a:off x="3139439" y="6315075"/>
            <a:ext cx="2067560" cy="340995"/>
          </a:xfrm>
          <a:prstGeom prst="rect">
            <a:avLst/>
          </a:prstGeom>
          <a:solidFill>
            <a:srgbClr val="FFFF00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15000"/>
              </a:lnSpc>
            </a:pPr>
            <a:endParaRPr sz="200" dirty="0">
              <a:solidFill>
                <a:schemeClr val="tx1"/>
              </a:solidFill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415" algn="l" rtl="0" eaLnBrk="0">
              <a:lnSpc>
                <a:spcPts val="2095"/>
              </a:lnSpc>
            </a:pPr>
            <a:r>
              <a:rPr sz="1700" kern="0" spc="6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场景背板</a:t>
            </a:r>
            <a:r>
              <a:rPr sz="1700" kern="0" spc="-34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700" kern="0" spc="6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（需挖洞）</a:t>
            </a:r>
            <a:endParaRPr sz="1700" kern="0" spc="60" dirty="0">
              <a:solidFill>
                <a:schemeClr val="tx1">
                  <a:alpha val="10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70" name="textbox 170"/>
          <p:cNvSpPr/>
          <p:nvPr/>
        </p:nvSpPr>
        <p:spPr>
          <a:xfrm>
            <a:off x="9448800" y="6050279"/>
            <a:ext cx="923925" cy="341629"/>
          </a:xfrm>
          <a:prstGeom prst="rect">
            <a:avLst/>
          </a:prstGeom>
          <a:solidFill>
            <a:srgbClr val="FFFF00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15000"/>
              </a:lnSpc>
            </a:pPr>
            <a:endParaRPr sz="200" dirty="0">
              <a:solidFill>
                <a:schemeClr val="tx1"/>
              </a:solidFill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ts val="2095"/>
              </a:lnSpc>
            </a:pPr>
            <a:r>
              <a:rPr sz="1700" kern="0" spc="7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玩法水牌</a:t>
            </a:r>
            <a:endParaRPr sz="1700" kern="0" spc="70" dirty="0">
              <a:solidFill>
                <a:schemeClr val="tx1">
                  <a:alpha val="10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" name="picture 17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70850" y="1116965"/>
            <a:ext cx="3677285" cy="4904105"/>
          </a:xfrm>
          <a:prstGeom prst="rect">
            <a:avLst/>
          </a:prstGeom>
        </p:spPr>
      </p:pic>
      <p:sp>
        <p:nvSpPr>
          <p:cNvPr id="182" name="textbox 182"/>
          <p:cNvSpPr/>
          <p:nvPr/>
        </p:nvSpPr>
        <p:spPr>
          <a:xfrm>
            <a:off x="478637" y="81736"/>
            <a:ext cx="8413750" cy="70739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1000"/>
              </a:lnSpc>
            </a:pPr>
            <a:endParaRPr sz="100" dirty="0">
              <a:solidFill>
                <a:schemeClr val="tx1"/>
              </a:solidFill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95000"/>
              </a:lnSpc>
            </a:pPr>
            <a:r>
              <a:rPr sz="4700" kern="0" spc="-31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1-5保龄球</a:t>
            </a:r>
            <a:r>
              <a:rPr sz="4700" kern="0" spc="-32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挑战</a:t>
            </a:r>
            <a:endParaRPr sz="4700" kern="0" spc="-320" dirty="0">
              <a:solidFill>
                <a:schemeClr val="tx1">
                  <a:alpha val="10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84" name="textbox 184"/>
          <p:cNvSpPr/>
          <p:nvPr/>
        </p:nvSpPr>
        <p:spPr>
          <a:xfrm>
            <a:off x="2239010" y="6050279"/>
            <a:ext cx="3258184" cy="341629"/>
          </a:xfrm>
          <a:prstGeom prst="rect">
            <a:avLst/>
          </a:prstGeom>
          <a:solidFill>
            <a:srgbClr val="FFFF00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15000"/>
              </a:lnSpc>
            </a:pPr>
            <a:endParaRPr sz="200" dirty="0">
              <a:solidFill>
                <a:schemeClr val="tx1"/>
              </a:solidFill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0320" algn="l" rtl="0" eaLnBrk="0">
              <a:lnSpc>
                <a:spcPts val="2095"/>
              </a:lnSpc>
            </a:pPr>
            <a:r>
              <a:rPr sz="1700" kern="0" spc="4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赛事区</a:t>
            </a:r>
            <a:r>
              <a:rPr sz="1700" kern="0" spc="-35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700" kern="0" spc="4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（背板+地</a:t>
            </a:r>
            <a:r>
              <a:rPr lang="zh-CN" sz="1700" kern="0" spc="4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版革）</a:t>
            </a:r>
            <a:endParaRPr lang="zh-CN" sz="1700" kern="0" spc="40" dirty="0">
              <a:solidFill>
                <a:schemeClr val="tx1">
                  <a:alpha val="10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86" name="textbox 186"/>
          <p:cNvSpPr/>
          <p:nvPr/>
        </p:nvSpPr>
        <p:spPr>
          <a:xfrm>
            <a:off x="9448800" y="6050279"/>
            <a:ext cx="923925" cy="341629"/>
          </a:xfrm>
          <a:prstGeom prst="rect">
            <a:avLst/>
          </a:prstGeom>
          <a:solidFill>
            <a:srgbClr val="FFFF00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15000"/>
              </a:lnSpc>
            </a:pPr>
            <a:endParaRPr sz="200" dirty="0">
              <a:solidFill>
                <a:schemeClr val="tx1"/>
              </a:solidFill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ts val="2095"/>
              </a:lnSpc>
            </a:pPr>
            <a:r>
              <a:rPr sz="1700" kern="0" spc="7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玩法水牌</a:t>
            </a:r>
            <a:endParaRPr sz="1700" kern="0" spc="70" dirty="0">
              <a:solidFill>
                <a:schemeClr val="tx1">
                  <a:alpha val="10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24" name="图片 23" descr="微信图片_20260720120340_25_2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3745" y="1218565"/>
            <a:ext cx="6578600" cy="424688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0" name="picture 19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70850" y="1048385"/>
            <a:ext cx="3677285" cy="4904105"/>
          </a:xfrm>
          <a:prstGeom prst="rect">
            <a:avLst/>
          </a:prstGeom>
        </p:spPr>
      </p:pic>
      <p:pic>
        <p:nvPicPr>
          <p:cNvPr id="194" name="picture 19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4035552" y="1048511"/>
            <a:ext cx="3294888" cy="4942332"/>
          </a:xfrm>
          <a:prstGeom prst="rect">
            <a:avLst/>
          </a:prstGeom>
        </p:spPr>
      </p:pic>
      <p:pic>
        <p:nvPicPr>
          <p:cNvPr id="196" name="picture 19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121920" y="1054607"/>
            <a:ext cx="3169920" cy="4765548"/>
          </a:xfrm>
          <a:prstGeom prst="rect">
            <a:avLst/>
          </a:prstGeom>
        </p:spPr>
      </p:pic>
      <p:sp>
        <p:nvSpPr>
          <p:cNvPr id="200" name="textbox 200"/>
          <p:cNvSpPr/>
          <p:nvPr/>
        </p:nvSpPr>
        <p:spPr>
          <a:xfrm>
            <a:off x="97790" y="81915"/>
            <a:ext cx="3937000" cy="70739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1000"/>
              </a:lnSpc>
            </a:pPr>
            <a:endParaRPr sz="100" dirty="0">
              <a:solidFill>
                <a:schemeClr val="tx1"/>
              </a:solidFill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95000"/>
              </a:lnSpc>
            </a:pPr>
            <a:r>
              <a:rPr sz="4700" kern="0" spc="-31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1-6飞盘高尔</a:t>
            </a:r>
            <a:r>
              <a:rPr sz="4700" kern="0" spc="-32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夫</a:t>
            </a:r>
            <a:endParaRPr sz="4700" kern="0" spc="-320" dirty="0">
              <a:solidFill>
                <a:schemeClr val="tx1">
                  <a:alpha val="10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02" name="textbox 202"/>
          <p:cNvSpPr/>
          <p:nvPr/>
        </p:nvSpPr>
        <p:spPr>
          <a:xfrm>
            <a:off x="956945" y="5996940"/>
            <a:ext cx="988060" cy="341630"/>
          </a:xfrm>
          <a:prstGeom prst="rect">
            <a:avLst/>
          </a:prstGeom>
          <a:solidFill>
            <a:srgbClr val="FFFF00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ctr" rtl="0" eaLnBrk="0">
              <a:lnSpc>
                <a:spcPct val="115000"/>
              </a:lnSpc>
            </a:pPr>
            <a:endParaRPr sz="200" dirty="0">
              <a:solidFill>
                <a:schemeClr val="tx1"/>
              </a:solidFill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0320" algn="ctr" rtl="0" eaLnBrk="0">
              <a:lnSpc>
                <a:spcPts val="2095"/>
              </a:lnSpc>
            </a:pPr>
            <a:r>
              <a:rPr lang="zh-CN" sz="1700" kern="0" spc="4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飞盘架</a:t>
            </a:r>
            <a:endParaRPr lang="zh-CN" sz="1700" kern="0" spc="40" dirty="0">
              <a:solidFill>
                <a:schemeClr val="tx1">
                  <a:alpha val="10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04" name="textbox 204"/>
          <p:cNvSpPr/>
          <p:nvPr/>
        </p:nvSpPr>
        <p:spPr>
          <a:xfrm>
            <a:off x="5196840" y="5996940"/>
            <a:ext cx="923925" cy="341629"/>
          </a:xfrm>
          <a:prstGeom prst="rect">
            <a:avLst/>
          </a:prstGeom>
          <a:solidFill>
            <a:srgbClr val="FFFF00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15000"/>
              </a:lnSpc>
            </a:pPr>
            <a:endParaRPr sz="200" dirty="0">
              <a:solidFill>
                <a:schemeClr val="tx1"/>
              </a:solidFill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ts val="2095"/>
              </a:lnSpc>
            </a:pPr>
            <a:r>
              <a:rPr sz="1700" kern="0" spc="7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场景背板</a:t>
            </a:r>
            <a:endParaRPr sz="1700" kern="0" spc="70" dirty="0">
              <a:solidFill>
                <a:schemeClr val="tx1">
                  <a:alpha val="10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06" name="textbox 206"/>
          <p:cNvSpPr/>
          <p:nvPr/>
        </p:nvSpPr>
        <p:spPr>
          <a:xfrm>
            <a:off x="9448800" y="5980429"/>
            <a:ext cx="923925" cy="341629"/>
          </a:xfrm>
          <a:prstGeom prst="rect">
            <a:avLst/>
          </a:prstGeom>
          <a:solidFill>
            <a:srgbClr val="FFFF00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15000"/>
              </a:lnSpc>
            </a:pPr>
            <a:endParaRPr sz="200" dirty="0">
              <a:solidFill>
                <a:schemeClr val="tx1"/>
              </a:solidFill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ts val="2095"/>
              </a:lnSpc>
            </a:pPr>
            <a:r>
              <a:rPr sz="1700" kern="0" spc="7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玩法水牌</a:t>
            </a:r>
            <a:endParaRPr sz="1700" kern="0" spc="70" dirty="0">
              <a:solidFill>
                <a:schemeClr val="tx1">
                  <a:alpha val="10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2" name="picture 2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70850" y="1048385"/>
            <a:ext cx="3677285" cy="4904105"/>
          </a:xfrm>
          <a:prstGeom prst="rect">
            <a:avLst/>
          </a:prstGeom>
        </p:spPr>
      </p:pic>
      <p:pic>
        <p:nvPicPr>
          <p:cNvPr id="216" name="picture 2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24383" y="1048511"/>
            <a:ext cx="3294888" cy="4942332"/>
          </a:xfrm>
          <a:prstGeom prst="rect">
            <a:avLst/>
          </a:prstGeom>
        </p:spPr>
      </p:pic>
      <p:sp>
        <p:nvSpPr>
          <p:cNvPr id="220" name="textbox 220"/>
          <p:cNvSpPr/>
          <p:nvPr/>
        </p:nvSpPr>
        <p:spPr>
          <a:xfrm>
            <a:off x="288137" y="81736"/>
            <a:ext cx="8413750" cy="70739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1000"/>
              </a:lnSpc>
            </a:pPr>
            <a:endParaRPr sz="100" dirty="0">
              <a:solidFill>
                <a:schemeClr val="tx1"/>
              </a:solidFill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95000"/>
              </a:lnSpc>
            </a:pPr>
            <a:r>
              <a:rPr sz="4700" kern="0" spc="-310" dirty="0"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2-1乒乓球</a:t>
            </a:r>
            <a:r>
              <a:rPr sz="4700" kern="0" spc="-320" dirty="0"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挑战</a:t>
            </a:r>
            <a:endParaRPr sz="4700" kern="0" spc="-320" dirty="0">
              <a:solidFill>
                <a:srgbClr val="FF0000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22" name="rect 222"/>
          <p:cNvSpPr/>
          <p:nvPr/>
        </p:nvSpPr>
        <p:spPr>
          <a:xfrm>
            <a:off x="5057140" y="5980429"/>
            <a:ext cx="923925" cy="340995"/>
          </a:xfrm>
          <a:prstGeom prst="rect">
            <a:avLst/>
          </a:prstGeom>
          <a:solidFill>
            <a:srgbClr val="FFFF00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24" name="textbox 224"/>
          <p:cNvSpPr/>
          <p:nvPr/>
        </p:nvSpPr>
        <p:spPr>
          <a:xfrm>
            <a:off x="9448800" y="5980429"/>
            <a:ext cx="923925" cy="341629"/>
          </a:xfrm>
          <a:prstGeom prst="rect">
            <a:avLst/>
          </a:prstGeom>
          <a:solidFill>
            <a:srgbClr val="FFFF00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15000"/>
              </a:lnSpc>
            </a:pPr>
            <a:endParaRPr sz="200" dirty="0">
              <a:solidFill>
                <a:schemeClr val="tx1"/>
              </a:solidFill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ts val="2095"/>
              </a:lnSpc>
            </a:pPr>
            <a:r>
              <a:rPr sz="1700" kern="0" spc="7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玩法水牌</a:t>
            </a:r>
            <a:endParaRPr sz="1700" kern="0" spc="70" dirty="0">
              <a:solidFill>
                <a:schemeClr val="tx1">
                  <a:alpha val="10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26" name="textbox 226"/>
          <p:cNvSpPr/>
          <p:nvPr/>
        </p:nvSpPr>
        <p:spPr>
          <a:xfrm>
            <a:off x="1186180" y="5996940"/>
            <a:ext cx="923925" cy="341629"/>
          </a:xfrm>
          <a:prstGeom prst="rect">
            <a:avLst/>
          </a:prstGeom>
          <a:solidFill>
            <a:srgbClr val="FFFF00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15000"/>
              </a:lnSpc>
            </a:pPr>
            <a:endParaRPr sz="200" dirty="0">
              <a:solidFill>
                <a:schemeClr val="tx1"/>
              </a:solidFill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ts val="2095"/>
              </a:lnSpc>
            </a:pPr>
            <a:r>
              <a:rPr sz="1700" kern="0" spc="7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场景背板</a:t>
            </a:r>
            <a:endParaRPr sz="1700" kern="0" spc="70" dirty="0">
              <a:solidFill>
                <a:schemeClr val="tx1">
                  <a:alpha val="10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28" name="textbox 228"/>
          <p:cNvSpPr/>
          <p:nvPr/>
        </p:nvSpPr>
        <p:spPr>
          <a:xfrm>
            <a:off x="5064023" y="6002832"/>
            <a:ext cx="930275" cy="29210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solidFill>
                <a:schemeClr val="tx1"/>
              </a:solidFill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2095"/>
              </a:lnSpc>
            </a:pPr>
            <a:r>
              <a:rPr lang="zh-CN" sz="1700" kern="0" spc="7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定制</a:t>
            </a:r>
            <a:r>
              <a:rPr sz="1700" kern="0" spc="7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球桌</a:t>
            </a:r>
            <a:endParaRPr sz="1700" kern="0" spc="70" dirty="0">
              <a:solidFill>
                <a:schemeClr val="tx1">
                  <a:alpha val="10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21" name="图片 20" descr="微信图片_20260720150916_110_3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9200" y="1048385"/>
            <a:ext cx="3681095" cy="493268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2" name="picture 23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70850" y="1048385"/>
            <a:ext cx="3677285" cy="4904105"/>
          </a:xfrm>
          <a:prstGeom prst="rect">
            <a:avLst/>
          </a:prstGeom>
        </p:spPr>
      </p:pic>
      <p:pic>
        <p:nvPicPr>
          <p:cNvPr id="236" name="picture 23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24383" y="1048511"/>
            <a:ext cx="3294888" cy="4942332"/>
          </a:xfrm>
          <a:prstGeom prst="rect">
            <a:avLst/>
          </a:prstGeom>
        </p:spPr>
      </p:pic>
      <p:pic>
        <p:nvPicPr>
          <p:cNvPr id="238" name="picture 23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3916679" y="1068323"/>
            <a:ext cx="3252215" cy="4904232"/>
          </a:xfrm>
          <a:prstGeom prst="rect">
            <a:avLst/>
          </a:prstGeom>
        </p:spPr>
      </p:pic>
      <p:sp>
        <p:nvSpPr>
          <p:cNvPr id="242" name="textbox 242"/>
          <p:cNvSpPr/>
          <p:nvPr/>
        </p:nvSpPr>
        <p:spPr>
          <a:xfrm>
            <a:off x="97637" y="81736"/>
            <a:ext cx="8413115" cy="70739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1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95000"/>
              </a:lnSpc>
            </a:pPr>
            <a:r>
              <a:rPr sz="4700" kern="0" spc="-310" dirty="0">
                <a:solidFill>
                  <a:srgbClr val="EA373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2-2桌面冰</a:t>
            </a:r>
            <a:r>
              <a:rPr sz="4700" kern="0" spc="-320" dirty="0">
                <a:solidFill>
                  <a:srgbClr val="EA373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壶赛</a:t>
            </a:r>
            <a:endParaRPr sz="47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44" name="textbox 244"/>
          <p:cNvSpPr/>
          <p:nvPr/>
        </p:nvSpPr>
        <p:spPr>
          <a:xfrm>
            <a:off x="5057140" y="5980429"/>
            <a:ext cx="1152525" cy="341629"/>
          </a:xfrm>
          <a:prstGeom prst="rect">
            <a:avLst/>
          </a:prstGeom>
          <a:solidFill>
            <a:srgbClr val="FFFF00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15000"/>
              </a:lnSpc>
            </a:pPr>
            <a:endParaRPr sz="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ts val="2095"/>
              </a:lnSpc>
            </a:pPr>
            <a:r>
              <a:rPr sz="1700" kern="0" spc="70" dirty="0"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桌面冰壶桌</a:t>
            </a:r>
            <a:endParaRPr sz="17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46" name="textbox 246"/>
          <p:cNvSpPr/>
          <p:nvPr/>
        </p:nvSpPr>
        <p:spPr>
          <a:xfrm>
            <a:off x="9448800" y="5980429"/>
            <a:ext cx="923925" cy="341629"/>
          </a:xfrm>
          <a:prstGeom prst="rect">
            <a:avLst/>
          </a:prstGeom>
          <a:solidFill>
            <a:srgbClr val="FFFF00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15000"/>
              </a:lnSpc>
            </a:pPr>
            <a:endParaRPr sz="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ts val="2095"/>
              </a:lnSpc>
            </a:pPr>
            <a:r>
              <a:rPr sz="1700" kern="0" spc="70" dirty="0"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玩法水牌</a:t>
            </a:r>
            <a:endParaRPr sz="17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48" name="textbox 248"/>
          <p:cNvSpPr/>
          <p:nvPr/>
        </p:nvSpPr>
        <p:spPr>
          <a:xfrm>
            <a:off x="1186180" y="5996940"/>
            <a:ext cx="923925" cy="341629"/>
          </a:xfrm>
          <a:prstGeom prst="rect">
            <a:avLst/>
          </a:prstGeom>
          <a:solidFill>
            <a:srgbClr val="FFFF00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15000"/>
              </a:lnSpc>
            </a:pPr>
            <a:endParaRPr sz="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ts val="2095"/>
              </a:lnSpc>
            </a:pPr>
            <a:r>
              <a:rPr sz="1700" kern="0" spc="70" dirty="0"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场景背板</a:t>
            </a:r>
            <a:endParaRPr sz="17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" name="picture 25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70850" y="1048385"/>
            <a:ext cx="3677285" cy="4904105"/>
          </a:xfrm>
          <a:prstGeom prst="rect">
            <a:avLst/>
          </a:prstGeom>
        </p:spPr>
      </p:pic>
      <p:pic>
        <p:nvPicPr>
          <p:cNvPr id="256" name="picture 25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4047744" y="1027176"/>
            <a:ext cx="3293363" cy="4945379"/>
          </a:xfrm>
          <a:prstGeom prst="rect">
            <a:avLst/>
          </a:prstGeom>
        </p:spPr>
      </p:pic>
      <p:pic>
        <p:nvPicPr>
          <p:cNvPr id="258" name="picture 25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24383" y="1048511"/>
            <a:ext cx="3294888" cy="4942332"/>
          </a:xfrm>
          <a:prstGeom prst="rect">
            <a:avLst/>
          </a:prstGeom>
        </p:spPr>
      </p:pic>
      <p:sp>
        <p:nvSpPr>
          <p:cNvPr id="262" name="textbox 262"/>
          <p:cNvSpPr/>
          <p:nvPr/>
        </p:nvSpPr>
        <p:spPr>
          <a:xfrm>
            <a:off x="97790" y="81915"/>
            <a:ext cx="4185285" cy="70739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1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95000"/>
              </a:lnSpc>
            </a:pPr>
            <a:r>
              <a:rPr sz="4700" kern="0" spc="-300" dirty="0">
                <a:solidFill>
                  <a:srgbClr val="EA373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2-</a:t>
            </a:r>
            <a:r>
              <a:rPr sz="4700" kern="0" spc="-310" dirty="0">
                <a:solidFill>
                  <a:srgbClr val="EA373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 气排球比赛</a:t>
            </a:r>
            <a:endParaRPr sz="47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64" name="rect 264"/>
          <p:cNvSpPr/>
          <p:nvPr/>
        </p:nvSpPr>
        <p:spPr>
          <a:xfrm>
            <a:off x="5057140" y="5980429"/>
            <a:ext cx="1152525" cy="340995"/>
          </a:xfrm>
          <a:prstGeom prst="rect">
            <a:avLst/>
          </a:prstGeom>
          <a:solidFill>
            <a:srgbClr val="FFFF00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66" name="textbox 266"/>
          <p:cNvSpPr/>
          <p:nvPr/>
        </p:nvSpPr>
        <p:spPr>
          <a:xfrm>
            <a:off x="9448800" y="5980429"/>
            <a:ext cx="923925" cy="341629"/>
          </a:xfrm>
          <a:prstGeom prst="rect">
            <a:avLst/>
          </a:prstGeom>
          <a:solidFill>
            <a:srgbClr val="FFFF00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15000"/>
              </a:lnSpc>
            </a:pPr>
            <a:endParaRPr sz="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ts val="2095"/>
              </a:lnSpc>
            </a:pPr>
            <a:r>
              <a:rPr sz="1700" kern="0" spc="70" dirty="0"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玩法水牌</a:t>
            </a:r>
            <a:endParaRPr sz="17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68" name="textbox 268"/>
          <p:cNvSpPr/>
          <p:nvPr/>
        </p:nvSpPr>
        <p:spPr>
          <a:xfrm>
            <a:off x="1186180" y="5996940"/>
            <a:ext cx="923925" cy="341629"/>
          </a:xfrm>
          <a:prstGeom prst="rect">
            <a:avLst/>
          </a:prstGeom>
          <a:solidFill>
            <a:srgbClr val="FFFF00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15000"/>
              </a:lnSpc>
            </a:pPr>
            <a:endParaRPr sz="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ts val="2095"/>
              </a:lnSpc>
            </a:pPr>
            <a:r>
              <a:rPr sz="1700" kern="0" spc="70" dirty="0"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场景背板</a:t>
            </a:r>
            <a:endParaRPr sz="17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70" name="textbox 270"/>
          <p:cNvSpPr/>
          <p:nvPr/>
        </p:nvSpPr>
        <p:spPr>
          <a:xfrm>
            <a:off x="5064937" y="6002832"/>
            <a:ext cx="1157605" cy="29210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2095"/>
              </a:lnSpc>
            </a:pPr>
            <a:r>
              <a:rPr sz="1700" kern="0" spc="80" dirty="0"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气排球场地</a:t>
            </a:r>
            <a:endParaRPr sz="17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4" name="picture 27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70850" y="1048385"/>
            <a:ext cx="3677285" cy="4904105"/>
          </a:xfrm>
          <a:prstGeom prst="rect">
            <a:avLst/>
          </a:prstGeom>
        </p:spPr>
      </p:pic>
      <p:pic>
        <p:nvPicPr>
          <p:cNvPr id="278" name="picture 27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3685032" y="1048511"/>
            <a:ext cx="3677411" cy="4902708"/>
          </a:xfrm>
          <a:prstGeom prst="rect">
            <a:avLst/>
          </a:prstGeom>
        </p:spPr>
      </p:pic>
      <p:pic>
        <p:nvPicPr>
          <p:cNvPr id="280" name="picture 28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24383" y="1048511"/>
            <a:ext cx="3294888" cy="4942332"/>
          </a:xfrm>
          <a:prstGeom prst="rect">
            <a:avLst/>
          </a:prstGeom>
        </p:spPr>
      </p:pic>
      <p:sp>
        <p:nvSpPr>
          <p:cNvPr id="284" name="textbox 284"/>
          <p:cNvSpPr/>
          <p:nvPr/>
        </p:nvSpPr>
        <p:spPr>
          <a:xfrm>
            <a:off x="97790" y="81915"/>
            <a:ext cx="4731385" cy="70739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1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95000"/>
              </a:lnSpc>
            </a:pPr>
            <a:r>
              <a:rPr sz="4700" kern="0" spc="-280" dirty="0">
                <a:solidFill>
                  <a:srgbClr val="EA373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2-4 壶铃五</a:t>
            </a:r>
            <a:r>
              <a:rPr sz="4700" kern="0" spc="-290" dirty="0">
                <a:solidFill>
                  <a:srgbClr val="EA373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子棋赛</a:t>
            </a:r>
            <a:endParaRPr sz="47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86" name="textbox 286"/>
          <p:cNvSpPr/>
          <p:nvPr/>
        </p:nvSpPr>
        <p:spPr>
          <a:xfrm>
            <a:off x="5057140" y="5980429"/>
            <a:ext cx="1152525" cy="341629"/>
          </a:xfrm>
          <a:prstGeom prst="rect">
            <a:avLst/>
          </a:prstGeom>
          <a:solidFill>
            <a:srgbClr val="FFFF00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15000"/>
              </a:lnSpc>
            </a:pPr>
            <a:endParaRPr sz="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ts val="2095"/>
              </a:lnSpc>
            </a:pPr>
            <a:r>
              <a:rPr sz="1700" kern="0" spc="70" dirty="0"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五子棋地垫</a:t>
            </a:r>
            <a:endParaRPr sz="17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88" name="textbox 288"/>
          <p:cNvSpPr/>
          <p:nvPr/>
        </p:nvSpPr>
        <p:spPr>
          <a:xfrm>
            <a:off x="9448800" y="5980429"/>
            <a:ext cx="923925" cy="341629"/>
          </a:xfrm>
          <a:prstGeom prst="rect">
            <a:avLst/>
          </a:prstGeom>
          <a:solidFill>
            <a:srgbClr val="FFFF00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15000"/>
              </a:lnSpc>
            </a:pPr>
            <a:endParaRPr sz="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ts val="2095"/>
              </a:lnSpc>
            </a:pPr>
            <a:r>
              <a:rPr sz="1700" kern="0" spc="70" dirty="0"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玩法水牌</a:t>
            </a:r>
            <a:endParaRPr sz="17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90" name="textbox 290"/>
          <p:cNvSpPr/>
          <p:nvPr/>
        </p:nvSpPr>
        <p:spPr>
          <a:xfrm>
            <a:off x="1186180" y="5996940"/>
            <a:ext cx="923925" cy="341629"/>
          </a:xfrm>
          <a:prstGeom prst="rect">
            <a:avLst/>
          </a:prstGeom>
          <a:solidFill>
            <a:srgbClr val="FFFF00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15000"/>
              </a:lnSpc>
            </a:pPr>
            <a:endParaRPr sz="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ts val="2095"/>
              </a:lnSpc>
            </a:pPr>
            <a:r>
              <a:rPr sz="1700" kern="0" spc="70" dirty="0"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场景背板</a:t>
            </a:r>
            <a:endParaRPr sz="17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textbox 314"/>
          <p:cNvSpPr/>
          <p:nvPr/>
        </p:nvSpPr>
        <p:spPr>
          <a:xfrm>
            <a:off x="1914525" y="2447290"/>
            <a:ext cx="8362950" cy="249618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ctr" rtl="0" eaLnBrk="0">
              <a:lnSpc>
                <a:spcPct val="8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3655" algn="ctr" rtl="0" eaLnBrk="0">
              <a:lnSpc>
                <a:spcPct val="96000"/>
              </a:lnSpc>
              <a:spcBef>
                <a:spcPts val="815"/>
              </a:spcBef>
            </a:pPr>
            <a:r>
              <a:rPr lang="zh-CN" sz="2700" kern="0" spc="40" dirty="0"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宋体" panose="02010600030101010101" pitchFamily="2" charset="-122"/>
                <a:cs typeface="微软雅黑" panose="020B0503020204020204" charset="-122"/>
              </a:rPr>
              <a:t>赛事奖金</a:t>
            </a:r>
            <a:r>
              <a:rPr lang="en-US" altLang="zh-CN" sz="2700" kern="0" spc="40" dirty="0"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宋体" panose="02010600030101010101" pitchFamily="2" charset="-122"/>
                <a:cs typeface="微软雅黑" panose="020B0503020204020204" charset="-122"/>
              </a:rPr>
              <a:t>10000</a:t>
            </a:r>
            <a:r>
              <a:rPr lang="zh-CN" altLang="en-US" sz="2700" kern="0" spc="40" dirty="0"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宋体" panose="02010600030101010101" pitchFamily="2" charset="-122"/>
                <a:cs typeface="微软雅黑" panose="020B0503020204020204" charset="-122"/>
              </a:rPr>
              <a:t>元</a:t>
            </a:r>
            <a:endParaRPr lang="zh-CN" altLang="en-US" sz="2700" kern="0" spc="40" dirty="0">
              <a:solidFill>
                <a:srgbClr val="C00000">
                  <a:alpha val="100000"/>
                </a:srgbClr>
              </a:solidFill>
              <a:latin typeface="微软雅黑" panose="020B0503020204020204" charset="-122"/>
              <a:ea typeface="宋体" panose="02010600030101010101" pitchFamily="2" charset="-122"/>
              <a:cs typeface="微软雅黑" panose="020B0503020204020204" charset="-122"/>
            </a:endParaRPr>
          </a:p>
          <a:p>
            <a:pPr marL="33655" algn="ctr" rtl="0" eaLnBrk="0">
              <a:lnSpc>
                <a:spcPct val="96000"/>
              </a:lnSpc>
              <a:spcBef>
                <a:spcPts val="815"/>
              </a:spcBef>
            </a:pPr>
            <a:r>
              <a:rPr lang="zh-CN" altLang="en-US" sz="2700" kern="0" spc="40" dirty="0"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宋体" panose="02010600030101010101" pitchFamily="2" charset="-122"/>
                <a:cs typeface="微软雅黑" panose="020B0503020204020204" charset="-122"/>
              </a:rPr>
              <a:t>采购解暑物资</a:t>
            </a:r>
            <a:r>
              <a:rPr lang="en-US" altLang="zh-CN" sz="2700" kern="0" spc="40" dirty="0"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宋体" panose="02010600030101010101" pitchFamily="2" charset="-122"/>
                <a:cs typeface="微软雅黑" panose="020B0503020204020204" charset="-122"/>
              </a:rPr>
              <a:t>1500</a:t>
            </a:r>
            <a:r>
              <a:rPr lang="zh-CN" altLang="en-US" sz="2700" kern="0" spc="40" dirty="0"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宋体" panose="02010600030101010101" pitchFamily="2" charset="-122"/>
                <a:cs typeface="微软雅黑" panose="020B0503020204020204" charset="-122"/>
              </a:rPr>
              <a:t>元</a:t>
            </a:r>
            <a:endParaRPr lang="zh-CN" altLang="en-US" sz="2700" kern="0" spc="40" dirty="0">
              <a:solidFill>
                <a:srgbClr val="C00000">
                  <a:alpha val="100000"/>
                </a:srgbClr>
              </a:solidFill>
              <a:latin typeface="微软雅黑" panose="020B0503020204020204" charset="-122"/>
              <a:ea typeface="宋体" panose="02010600030101010101" pitchFamily="2" charset="-122"/>
              <a:cs typeface="微软雅黑" panose="020B0503020204020204" charset="-122"/>
            </a:endParaRPr>
          </a:p>
          <a:p>
            <a:pPr marL="33655" algn="ctr" rtl="0" eaLnBrk="0">
              <a:lnSpc>
                <a:spcPct val="96000"/>
              </a:lnSpc>
              <a:spcBef>
                <a:spcPts val="815"/>
              </a:spcBef>
            </a:pPr>
            <a:endParaRPr lang="en-US" altLang="zh-CN" sz="2700" kern="0" spc="40" dirty="0">
              <a:solidFill>
                <a:srgbClr val="C00000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33655" algn="ctr" rtl="0" eaLnBrk="0">
              <a:lnSpc>
                <a:spcPct val="96000"/>
              </a:lnSpc>
              <a:spcBef>
                <a:spcPts val="815"/>
              </a:spcBef>
            </a:pPr>
            <a:r>
              <a:rPr lang="zh-CN" altLang="en-US" sz="2700" kern="0" spc="40" dirty="0">
                <a:solidFill>
                  <a:srgbClr val="FF0000">
                    <a:alpha val="100000"/>
                  </a:srgbClr>
                </a:solidFill>
                <a:highlight>
                  <a:srgbClr val="FFFF00"/>
                </a:highligh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需提供奖金分配方案、解暑物资采购方案</a:t>
            </a:r>
            <a:endParaRPr lang="en-US" altLang="zh-CN" sz="2700" kern="0" spc="40" dirty="0">
              <a:solidFill>
                <a:srgbClr val="FF0000">
                  <a:alpha val="100000"/>
                </a:srgbClr>
              </a:solidFill>
              <a:highlight>
                <a:srgbClr val="FFFF00"/>
              </a:highligh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33655" algn="ctr" rtl="0" eaLnBrk="0">
              <a:lnSpc>
                <a:spcPct val="96000"/>
              </a:lnSpc>
              <a:spcBef>
                <a:spcPts val="815"/>
              </a:spcBef>
            </a:pPr>
            <a:endParaRPr lang="en-US" altLang="zh-CN" sz="2700" kern="0" spc="40" dirty="0">
              <a:solidFill>
                <a:srgbClr val="FF0000">
                  <a:alpha val="100000"/>
                </a:srgbClr>
              </a:solidFill>
              <a:highlight>
                <a:srgbClr val="FFFF00"/>
              </a:highligh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20" name="textbox 320"/>
          <p:cNvSpPr/>
          <p:nvPr/>
        </p:nvSpPr>
        <p:spPr>
          <a:xfrm>
            <a:off x="2796858" y="1099820"/>
            <a:ext cx="6598285" cy="70739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ctr" rtl="0" eaLnBrk="0">
              <a:lnSpc>
                <a:spcPct val="91000"/>
              </a:lnSpc>
            </a:pPr>
            <a:r>
              <a:rPr lang="zh-CN" sz="47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赛事奖金、解暑物资采购</a:t>
            </a:r>
            <a:endParaRPr lang="zh-CN" sz="47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 rtl="0" eaLnBrk="0">
              <a:lnSpc>
                <a:spcPct val="91000"/>
              </a:lnSpc>
            </a:pPr>
            <a:endParaRPr lang="zh-CN" sz="47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table 28"/>
          <p:cNvGraphicFramePr>
            <a:graphicFrameLocks noGrp="1"/>
          </p:cNvGraphicFramePr>
          <p:nvPr/>
        </p:nvGraphicFramePr>
        <p:xfrm>
          <a:off x="0" y="974090"/>
          <a:ext cx="12191365" cy="5883275"/>
        </p:xfrm>
        <a:graphic>
          <a:graphicData uri="http://schemas.openxmlformats.org/drawingml/2006/table">
            <a:tbl>
              <a:tblPr firstRow="1" bandRow="1">
                <a:tableStyleId>{0727A120-C2B7-4875-A1EB-EE5B3DA3D267}</a:tableStyleId>
              </a:tblPr>
              <a:tblGrid>
                <a:gridCol w="1557655"/>
                <a:gridCol w="1664970"/>
                <a:gridCol w="6047740"/>
                <a:gridCol w="2921000"/>
              </a:tblGrid>
              <a:tr h="641984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700" dirty="0"/>
                    </a:p>
                    <a:p>
                      <a:pPr marL="106680" algn="l" rtl="0" eaLnBrk="0">
                        <a:lnSpc>
                          <a:spcPct val="82000"/>
                        </a:lnSpc>
                      </a:pPr>
                      <a:r>
                        <a:rPr sz="2700" kern="0" spc="30" dirty="0"/>
                        <a:t>项目</a:t>
                      </a:r>
                      <a:endParaRPr sz="2700" kern="0" spc="30" dirty="0"/>
                    </a:p>
                  </a:txBody>
                  <a:tcPr marL="0" marR="0" marT="0" marB="0" vert="horz"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2000"/>
                        </a:lnSpc>
                      </a:pPr>
                      <a:endParaRPr sz="300" dirty="0"/>
                    </a:p>
                    <a:p>
                      <a:pPr marL="106680" algn="l" rtl="0" eaLnBrk="0">
                        <a:lnSpc>
                          <a:spcPts val="3535"/>
                        </a:lnSpc>
                        <a:spcBef>
                          <a:spcPts val="0"/>
                        </a:spcBef>
                      </a:pPr>
                      <a:r>
                        <a:rPr sz="2700" kern="0" spc="30" dirty="0"/>
                        <a:t>数量</a:t>
                      </a:r>
                      <a:endParaRPr sz="2700" kern="0" spc="30" dirty="0"/>
                    </a:p>
                  </a:txBody>
                  <a:tcPr marL="0" marR="0" marT="0" marB="0" vert="horz"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2000"/>
                        </a:lnSpc>
                      </a:pPr>
                      <a:endParaRPr sz="300" dirty="0"/>
                    </a:p>
                    <a:p>
                      <a:pPr marL="106680" algn="l" rtl="0" eaLnBrk="0">
                        <a:lnSpc>
                          <a:spcPts val="3525"/>
                        </a:lnSpc>
                        <a:spcBef>
                          <a:spcPts val="0"/>
                        </a:spcBef>
                      </a:pPr>
                      <a:r>
                        <a:rPr sz="2700" kern="0" spc="70" dirty="0"/>
                        <a:t>参考示例</a:t>
                      </a:r>
                      <a:endParaRPr sz="2700" kern="0" spc="70" dirty="0"/>
                    </a:p>
                  </a:txBody>
                  <a:tcPr marL="0" marR="0" marT="0" marB="0" vert="horz"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2000"/>
                        </a:lnSpc>
                      </a:pPr>
                      <a:endParaRPr sz="300" dirty="0"/>
                    </a:p>
                    <a:p>
                      <a:pPr marL="105410" algn="l" rtl="0" eaLnBrk="0">
                        <a:lnSpc>
                          <a:spcPts val="3530"/>
                        </a:lnSpc>
                        <a:spcBef>
                          <a:spcPts val="0"/>
                        </a:spcBef>
                      </a:pPr>
                      <a:r>
                        <a:rPr sz="2700" kern="0" spc="90" dirty="0"/>
                        <a:t>材质/尺寸/其他</a:t>
                      </a:r>
                      <a:endParaRPr sz="2700" kern="0" spc="90" dirty="0"/>
                    </a:p>
                  </a:txBody>
                  <a:tcPr marL="0" marR="0" marT="0" marB="0" vert="horz"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  <a:tr h="2576829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2000"/>
                        </a:lnSpc>
                      </a:pPr>
                      <a:endParaRPr sz="200" dirty="0"/>
                    </a:p>
                    <a:p>
                      <a:pPr marL="113665" algn="l" rtl="0" eaLnBrk="0">
                        <a:lnSpc>
                          <a:spcPts val="2095"/>
                        </a:lnSpc>
                        <a:spcBef>
                          <a:spcPts val="0"/>
                        </a:spcBef>
                      </a:pPr>
                      <a:r>
                        <a:rPr sz="1700" kern="0" spc="0" dirty="0"/>
                        <a:t>门头</a:t>
                      </a:r>
                      <a:endParaRPr sz="1700" kern="0" spc="0" dirty="0"/>
                    </a:p>
                  </a:txBody>
                  <a:tcPr marL="0" marR="0" marT="0" marB="0" vert="horz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2000"/>
                        </a:lnSpc>
                      </a:pPr>
                      <a:endParaRPr sz="200" dirty="0"/>
                    </a:p>
                    <a:p>
                      <a:pPr marL="101600" algn="l" rtl="0" eaLnBrk="0">
                        <a:lnSpc>
                          <a:spcPts val="2095"/>
                        </a:lnSpc>
                        <a:spcBef>
                          <a:spcPts val="0"/>
                        </a:spcBef>
                      </a:pPr>
                      <a:r>
                        <a:rPr sz="1700" kern="0" spc="-20" dirty="0"/>
                        <a:t>1</a:t>
                      </a:r>
                      <a:endParaRPr sz="1700" kern="0" spc="-20" dirty="0"/>
                    </a:p>
                  </a:txBody>
                  <a:tcPr marL="0" marR="0" marT="0" marB="0" vert="horz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/>
                    </a:p>
                  </a:txBody>
                  <a:tcPr marL="0" marR="0" marT="0" marB="0" vert="horz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2000"/>
                        </a:lnSpc>
                      </a:pPr>
                      <a:endParaRPr sz="200" dirty="0"/>
                    </a:p>
                    <a:p>
                      <a:pPr marL="100330" algn="l" rtl="0" eaLnBrk="0">
                        <a:lnSpc>
                          <a:spcPts val="2095"/>
                        </a:lnSpc>
                        <a:spcBef>
                          <a:spcPts val="0"/>
                        </a:spcBef>
                      </a:pPr>
                      <a:endParaRPr sz="1700" kern="0" spc="130" dirty="0"/>
                    </a:p>
                  </a:txBody>
                  <a:tcPr marL="0" marR="0" marT="0" marB="0" vert="horz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</a:tcPr>
                </a:tc>
              </a:tr>
              <a:tr h="266446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2000"/>
                        </a:lnSpc>
                      </a:pPr>
                      <a:endParaRPr sz="200" dirty="0"/>
                    </a:p>
                    <a:p>
                      <a:pPr marL="110490" algn="l" rtl="0" eaLnBrk="0">
                        <a:lnSpc>
                          <a:spcPts val="2095"/>
                        </a:lnSpc>
                        <a:spcBef>
                          <a:spcPts val="0"/>
                        </a:spcBef>
                      </a:pPr>
                      <a:r>
                        <a:rPr sz="1700" kern="0" spc="60" dirty="0"/>
                        <a:t>官方服务台</a:t>
                      </a:r>
                      <a:endParaRPr sz="1700" kern="0" spc="60" dirty="0"/>
                    </a:p>
                  </a:txBody>
                  <a:tcPr marL="0" marR="0" marT="0" marB="0" vert="horz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2000"/>
                        </a:lnSpc>
                      </a:pPr>
                      <a:endParaRPr sz="200" dirty="0"/>
                    </a:p>
                    <a:p>
                      <a:pPr marL="101600" algn="l" rtl="0" eaLnBrk="0">
                        <a:lnSpc>
                          <a:spcPts val="2095"/>
                        </a:lnSpc>
                        <a:spcBef>
                          <a:spcPts val="0"/>
                        </a:spcBef>
                      </a:pPr>
                      <a:r>
                        <a:rPr sz="1700" kern="0" spc="-20" dirty="0"/>
                        <a:t>1</a:t>
                      </a:r>
                      <a:endParaRPr sz="1700" kern="0" spc="-20" dirty="0"/>
                    </a:p>
                  </a:txBody>
                  <a:tcPr marL="0" marR="0" marT="0" marB="0" vert="horz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/>
                    </a:p>
                  </a:txBody>
                  <a:tcPr marL="0" marR="0" marT="0" marB="0" vert="horz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2000"/>
                        </a:lnSpc>
                      </a:pPr>
                      <a:endParaRPr sz="200" dirty="0"/>
                    </a:p>
                    <a:p>
                      <a:pPr marL="104775" algn="l" rtl="0" eaLnBrk="0">
                        <a:lnSpc>
                          <a:spcPts val="2095"/>
                        </a:lnSpc>
                        <a:spcBef>
                          <a:spcPts val="0"/>
                        </a:spcBef>
                      </a:pPr>
                      <a:r>
                        <a:rPr sz="1700" kern="0" spc="60" dirty="0"/>
                        <a:t>帐篷+</a:t>
                      </a:r>
                      <a:r>
                        <a:rPr sz="1700" kern="0" spc="0" dirty="0"/>
                        <a:t>KT</a:t>
                      </a:r>
                      <a:r>
                        <a:rPr sz="1700" kern="0" spc="60" dirty="0"/>
                        <a:t>板</a:t>
                      </a:r>
                      <a:endParaRPr sz="1700" dirty="0"/>
                    </a:p>
                    <a:p>
                      <a:pPr marL="102870" algn="l" rtl="0" eaLnBrk="0">
                        <a:lnSpc>
                          <a:spcPts val="2095"/>
                        </a:lnSpc>
                        <a:spcBef>
                          <a:spcPts val="65"/>
                        </a:spcBef>
                      </a:pPr>
                      <a:endParaRPr sz="1700" dirty="0"/>
                    </a:p>
                    <a:p>
                      <a:pPr algn="l" rtl="0" eaLnBrk="0">
                        <a:lnSpc>
                          <a:spcPct val="141000"/>
                        </a:lnSpc>
                      </a:pPr>
                      <a:endParaRPr sz="1000" dirty="0"/>
                    </a:p>
                    <a:p>
                      <a:pPr marL="100965" indent="17145" algn="l" rtl="0" eaLnBrk="0">
                        <a:lnSpc>
                          <a:spcPct val="109000"/>
                        </a:lnSpc>
                        <a:spcBef>
                          <a:spcPts val="520"/>
                        </a:spcBef>
                      </a:pPr>
                      <a:endParaRPr sz="1000" dirty="0"/>
                    </a:p>
                  </a:txBody>
                  <a:tcPr marL="0" marR="0" marT="0" marB="0" vert="horz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</a:tcPr>
                </a:tc>
              </a:tr>
            </a:tbl>
          </a:graphicData>
        </a:graphic>
      </p:graphicFrame>
      <p:pic>
        <p:nvPicPr>
          <p:cNvPr id="30" name="picture 3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3223260" y="4194048"/>
            <a:ext cx="6047232" cy="2663951"/>
          </a:xfrm>
          <a:prstGeom prst="rect">
            <a:avLst/>
          </a:prstGeom>
        </p:spPr>
      </p:pic>
      <p:pic>
        <p:nvPicPr>
          <p:cNvPr id="32" name="picture 3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3223260" y="1616964"/>
            <a:ext cx="6047232" cy="2577083"/>
          </a:xfrm>
          <a:prstGeom prst="rect">
            <a:avLst/>
          </a:prstGeom>
        </p:spPr>
      </p:pic>
      <p:sp>
        <p:nvSpPr>
          <p:cNvPr id="36" name="textbox 36"/>
          <p:cNvSpPr/>
          <p:nvPr/>
        </p:nvSpPr>
        <p:spPr>
          <a:xfrm>
            <a:off x="2903727" y="86360"/>
            <a:ext cx="7289165" cy="72580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05000"/>
              </a:lnSpc>
            </a:pPr>
            <a:endParaRPr sz="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5000"/>
              </a:lnSpc>
              <a:spcBef>
                <a:spcPts val="0"/>
              </a:spcBef>
            </a:pPr>
            <a:r>
              <a:rPr sz="4700" kern="0" spc="-130" dirty="0">
                <a:solidFill>
                  <a:srgbClr val="EA373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场地美陈表（功能区）</a:t>
            </a:r>
            <a:r>
              <a:rPr sz="4700" kern="0" spc="0" dirty="0">
                <a:solidFill>
                  <a:srgbClr val="EA373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</a:t>
            </a:r>
            <a:endParaRPr sz="47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8" name="table 48"/>
          <p:cNvGraphicFramePr>
            <a:graphicFrameLocks noGrp="1"/>
          </p:cNvGraphicFramePr>
          <p:nvPr/>
        </p:nvGraphicFramePr>
        <p:xfrm>
          <a:off x="0" y="974090"/>
          <a:ext cx="12191365" cy="5883275"/>
        </p:xfrm>
        <a:graphic>
          <a:graphicData uri="http://schemas.openxmlformats.org/drawingml/2006/table">
            <a:tbl>
              <a:tblPr firstRow="1" bandRow="1">
                <a:tableStyleId>{00F84E4F-A8DA-46E3-9F1F-589B9E9C53C1}</a:tableStyleId>
              </a:tblPr>
              <a:tblGrid>
                <a:gridCol w="1557655"/>
                <a:gridCol w="1664970"/>
                <a:gridCol w="5905500"/>
                <a:gridCol w="3063239"/>
              </a:tblGrid>
              <a:tr h="641984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700" dirty="0"/>
                    </a:p>
                    <a:p>
                      <a:pPr marL="106680" algn="l" rtl="0" eaLnBrk="0">
                        <a:lnSpc>
                          <a:spcPct val="82000"/>
                        </a:lnSpc>
                      </a:pPr>
                      <a:r>
                        <a:rPr sz="2700" kern="0" spc="30" dirty="0"/>
                        <a:t>项目</a:t>
                      </a:r>
                      <a:endParaRPr sz="2700" kern="0" spc="30" dirty="0"/>
                    </a:p>
                  </a:txBody>
                  <a:tcPr marL="0" marR="0" marT="0" marB="0" vert="horz"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2000"/>
                        </a:lnSpc>
                      </a:pPr>
                      <a:endParaRPr sz="300" dirty="0"/>
                    </a:p>
                    <a:p>
                      <a:pPr marL="106680" algn="l" rtl="0" eaLnBrk="0">
                        <a:lnSpc>
                          <a:spcPts val="3535"/>
                        </a:lnSpc>
                        <a:spcBef>
                          <a:spcPts val="0"/>
                        </a:spcBef>
                      </a:pPr>
                      <a:r>
                        <a:rPr sz="2700" kern="0" spc="30" dirty="0"/>
                        <a:t>数量</a:t>
                      </a:r>
                      <a:endParaRPr sz="2700" kern="0" spc="30" dirty="0"/>
                    </a:p>
                  </a:txBody>
                  <a:tcPr marL="0" marR="0" marT="0" marB="0" vert="horz"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2000"/>
                        </a:lnSpc>
                      </a:pPr>
                      <a:endParaRPr sz="300" dirty="0"/>
                    </a:p>
                    <a:p>
                      <a:pPr marL="106680" algn="l" rtl="0" eaLnBrk="0">
                        <a:lnSpc>
                          <a:spcPts val="3525"/>
                        </a:lnSpc>
                        <a:spcBef>
                          <a:spcPts val="0"/>
                        </a:spcBef>
                      </a:pPr>
                      <a:r>
                        <a:rPr sz="2700" kern="0" spc="70" dirty="0"/>
                        <a:t>参考示例</a:t>
                      </a:r>
                      <a:endParaRPr sz="2700" kern="0" spc="70" dirty="0"/>
                    </a:p>
                  </a:txBody>
                  <a:tcPr marL="0" marR="0" marT="0" marB="0" vert="horz"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2000"/>
                        </a:lnSpc>
                      </a:pPr>
                      <a:endParaRPr sz="300" dirty="0"/>
                    </a:p>
                    <a:p>
                      <a:pPr marL="105410" algn="l" rtl="0" eaLnBrk="0">
                        <a:lnSpc>
                          <a:spcPts val="3530"/>
                        </a:lnSpc>
                        <a:spcBef>
                          <a:spcPts val="0"/>
                        </a:spcBef>
                      </a:pPr>
                      <a:r>
                        <a:rPr sz="2700" kern="0" spc="90" dirty="0"/>
                        <a:t>材质/尺寸/其他</a:t>
                      </a:r>
                      <a:endParaRPr sz="2700" kern="0" spc="90" dirty="0"/>
                    </a:p>
                  </a:txBody>
                  <a:tcPr marL="0" marR="0" marT="0" marB="0" vert="horz"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  <a:tr h="2576829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2000"/>
                        </a:lnSpc>
                      </a:pPr>
                      <a:endParaRPr sz="200" dirty="0"/>
                    </a:p>
                    <a:p>
                      <a:pPr marL="99060" algn="l" rtl="0" eaLnBrk="0">
                        <a:lnSpc>
                          <a:spcPts val="2095"/>
                        </a:lnSpc>
                        <a:spcBef>
                          <a:spcPts val="0"/>
                        </a:spcBef>
                      </a:pPr>
                      <a:r>
                        <a:rPr sz="1700" kern="0" spc="80" dirty="0"/>
                        <a:t>打卡装置</a:t>
                      </a:r>
                      <a:endParaRPr sz="1700" kern="0" spc="80" dirty="0"/>
                    </a:p>
                  </a:txBody>
                  <a:tcPr marL="0" marR="0" marT="0" marB="0" vert="horz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2000"/>
                        </a:lnSpc>
                      </a:pPr>
                      <a:endParaRPr sz="200" dirty="0"/>
                    </a:p>
                    <a:p>
                      <a:pPr marL="106045" algn="l" rtl="0" eaLnBrk="0">
                        <a:lnSpc>
                          <a:spcPts val="2095"/>
                        </a:lnSpc>
                        <a:spcBef>
                          <a:spcPts val="0"/>
                        </a:spcBef>
                      </a:pPr>
                      <a:r>
                        <a:rPr sz="1700" kern="0" spc="130" dirty="0"/>
                        <a:t>2-3</a:t>
                      </a:r>
                      <a:endParaRPr sz="1700" kern="0" spc="130" dirty="0"/>
                    </a:p>
                  </a:txBody>
                  <a:tcPr marL="0" marR="0" marT="0" marB="0" vert="horz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/>
                    </a:p>
                  </a:txBody>
                  <a:tcPr marL="0" marR="0" marT="0" marB="0" vert="horz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2000"/>
                        </a:lnSpc>
                      </a:pPr>
                      <a:endParaRPr sz="200" dirty="0"/>
                    </a:p>
                    <a:p>
                      <a:pPr marL="100330" algn="l" rtl="0" eaLnBrk="0">
                        <a:lnSpc>
                          <a:spcPts val="2095"/>
                        </a:lnSpc>
                        <a:spcBef>
                          <a:spcPts val="0"/>
                        </a:spcBef>
                      </a:pPr>
                      <a:endParaRPr sz="1700" kern="0" spc="0" dirty="0"/>
                    </a:p>
                  </a:txBody>
                  <a:tcPr marL="0" marR="0" marT="0" marB="0" vert="horz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  <a:tr h="266446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2000"/>
                        </a:lnSpc>
                      </a:pPr>
                      <a:endParaRPr sz="200" dirty="0"/>
                    </a:p>
                    <a:p>
                      <a:pPr marL="98425" algn="l" rtl="0" eaLnBrk="0">
                        <a:lnSpc>
                          <a:spcPts val="2095"/>
                        </a:lnSpc>
                        <a:spcBef>
                          <a:spcPts val="0"/>
                        </a:spcBef>
                      </a:pPr>
                      <a:r>
                        <a:rPr sz="1700" kern="0" spc="70" dirty="0"/>
                        <a:t>领奖台</a:t>
                      </a:r>
                      <a:endParaRPr sz="1700" kern="0" spc="70" dirty="0"/>
                    </a:p>
                  </a:txBody>
                  <a:tcPr marL="0" marR="0" marT="0" marB="0" vert="horz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2000"/>
                        </a:lnSpc>
                      </a:pPr>
                      <a:endParaRPr sz="200" dirty="0"/>
                    </a:p>
                    <a:p>
                      <a:pPr marL="101600" algn="l" rtl="0" eaLnBrk="0">
                        <a:lnSpc>
                          <a:spcPts val="2095"/>
                        </a:lnSpc>
                        <a:spcBef>
                          <a:spcPts val="0"/>
                        </a:spcBef>
                      </a:pPr>
                      <a:r>
                        <a:rPr sz="1700" kern="0" spc="-20" dirty="0"/>
                        <a:t>1</a:t>
                      </a:r>
                      <a:endParaRPr sz="1700" kern="0" spc="-20" dirty="0"/>
                    </a:p>
                  </a:txBody>
                  <a:tcPr marL="0" marR="0" marT="0" marB="0" vert="horz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/>
                    </a:p>
                  </a:txBody>
                  <a:tcPr marL="0" marR="0" marT="0" marB="0" vert="horz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2000"/>
                        </a:lnSpc>
                      </a:pPr>
                      <a:endParaRPr sz="200" dirty="0"/>
                    </a:p>
                    <a:p>
                      <a:pPr marL="100330" algn="l" rtl="0" eaLnBrk="0">
                        <a:lnSpc>
                          <a:spcPts val="2095"/>
                        </a:lnSpc>
                        <a:spcBef>
                          <a:spcPts val="0"/>
                        </a:spcBef>
                      </a:pPr>
                      <a:r>
                        <a:rPr lang="zh-CN" sz="1700" kern="0" spc="0" dirty="0">
                          <a:ea typeface="宋体" panose="02010600030101010101" pitchFamily="2" charset="-122"/>
                        </a:rPr>
                        <a:t>木质颁奖台</a:t>
                      </a:r>
                      <a:endParaRPr lang="zh-CN" sz="1700" kern="0" spc="0" dirty="0">
                        <a:ea typeface="宋体" panose="02010600030101010101" pitchFamily="2" charset="-122"/>
                      </a:endParaRPr>
                    </a:p>
                  </a:txBody>
                  <a:tcPr marL="0" marR="0" marT="0" marB="0" vert="horz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pic>
        <p:nvPicPr>
          <p:cNvPr id="50" name="picture 5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3223260" y="4194048"/>
            <a:ext cx="5905500" cy="2663951"/>
          </a:xfrm>
          <a:prstGeom prst="rect">
            <a:avLst/>
          </a:prstGeom>
        </p:spPr>
      </p:pic>
      <p:pic>
        <p:nvPicPr>
          <p:cNvPr id="52" name="picture 5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3223260" y="1616964"/>
            <a:ext cx="5905500" cy="2577083"/>
          </a:xfrm>
          <a:prstGeom prst="rect">
            <a:avLst/>
          </a:prstGeom>
        </p:spPr>
      </p:pic>
      <p:sp>
        <p:nvSpPr>
          <p:cNvPr id="56" name="textbox 56"/>
          <p:cNvSpPr/>
          <p:nvPr/>
        </p:nvSpPr>
        <p:spPr>
          <a:xfrm>
            <a:off x="1748027" y="63500"/>
            <a:ext cx="7289165" cy="72580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ctr" rtl="0" eaLnBrk="0">
              <a:lnSpc>
                <a:spcPct val="105000"/>
              </a:lnSpc>
            </a:pPr>
            <a:endParaRPr sz="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ctr" rtl="0" eaLnBrk="0">
              <a:lnSpc>
                <a:spcPct val="95000"/>
              </a:lnSpc>
              <a:spcBef>
                <a:spcPts val="0"/>
              </a:spcBef>
            </a:pPr>
            <a:r>
              <a:rPr sz="4700" kern="0" spc="-130" dirty="0">
                <a:solidFill>
                  <a:srgbClr val="EA373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场地美陈（功能区）</a:t>
            </a:r>
            <a:r>
              <a:rPr sz="4700" kern="0" spc="0" dirty="0">
                <a:solidFill>
                  <a:srgbClr val="EA373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</a:t>
            </a:r>
            <a:endParaRPr sz="47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749040" y="0"/>
            <a:ext cx="5143500" cy="68580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rcRect r="31746"/>
          <a:stretch>
            <a:fillRect/>
          </a:stretch>
        </p:blipFill>
        <p:spPr>
          <a:xfrm>
            <a:off x="8688705" y="0"/>
            <a:ext cx="3503295" cy="6858000"/>
          </a:xfrm>
          <a:prstGeom prst="rect">
            <a:avLst/>
          </a:prstGeom>
        </p:spPr>
      </p:pic>
      <p:sp>
        <p:nvSpPr>
          <p:cNvPr id="96" name="textbox 96"/>
          <p:cNvSpPr/>
          <p:nvPr/>
        </p:nvSpPr>
        <p:spPr>
          <a:xfrm>
            <a:off x="24714" y="132536"/>
            <a:ext cx="12167234" cy="711834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5000"/>
              </a:lnSpc>
            </a:pPr>
            <a:r>
              <a:rPr sz="7300" kern="0" spc="-10" baseline="4000" dirty="0">
                <a:solidFill>
                  <a:srgbClr val="EA373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美陈视觉参考</a:t>
            </a:r>
            <a:r>
              <a:rPr sz="4700" kern="0" spc="530" dirty="0">
                <a:solidFill>
                  <a:srgbClr val="EA373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endParaRPr sz="3600" baseline="-100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rcRect l="37847" t="47500" r="32431" b="24537"/>
          <a:stretch>
            <a:fillRect/>
          </a:stretch>
        </p:blipFill>
        <p:spPr>
          <a:xfrm>
            <a:off x="635" y="1568450"/>
            <a:ext cx="3748405" cy="528955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24765" y="961390"/>
            <a:ext cx="2896235" cy="490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33655" algn="l" rtl="0" eaLnBrk="0">
              <a:lnSpc>
                <a:spcPct val="96000"/>
              </a:lnSpc>
              <a:spcBef>
                <a:spcPts val="815"/>
              </a:spcBef>
            </a:pPr>
            <a:r>
              <a:rPr lang="zh-CN" altLang="en-US" sz="2700" kern="0" spc="40" dirty="0">
                <a:solidFill>
                  <a:srgbClr val="FF0000">
                    <a:alpha val="100000"/>
                  </a:srgbClr>
                </a:solidFill>
                <a:highlight>
                  <a:srgbClr val="FFFF00"/>
                </a:highligh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需提供设计方案</a:t>
            </a:r>
            <a:endParaRPr lang="zh-CN" altLang="en-US" sz="2700" kern="0" spc="40" dirty="0">
              <a:solidFill>
                <a:srgbClr val="FF0000">
                  <a:alpha val="100000"/>
                </a:srgbClr>
              </a:solidFill>
              <a:highlight>
                <a:srgbClr val="FFFF00"/>
              </a:highligh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picture 10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1036319" y="1036319"/>
            <a:ext cx="4128515" cy="5506211"/>
          </a:xfrm>
          <a:prstGeom prst="rect">
            <a:avLst/>
          </a:prstGeom>
        </p:spPr>
      </p:pic>
      <p:pic>
        <p:nvPicPr>
          <p:cNvPr id="102" name="picture 10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6664452" y="1036319"/>
            <a:ext cx="4119371" cy="5506211"/>
          </a:xfrm>
          <a:prstGeom prst="rect">
            <a:avLst/>
          </a:prstGeom>
        </p:spPr>
      </p:pic>
      <p:sp>
        <p:nvSpPr>
          <p:cNvPr id="108" name="textbox 108"/>
          <p:cNvSpPr/>
          <p:nvPr/>
        </p:nvSpPr>
        <p:spPr>
          <a:xfrm>
            <a:off x="-153" y="218896"/>
            <a:ext cx="12164694" cy="711834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ctr" rtl="0" eaLnBrk="0">
              <a:lnSpc>
                <a:spcPct val="7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ctr" rtl="0" eaLnBrk="0">
              <a:lnSpc>
                <a:spcPct val="95000"/>
              </a:lnSpc>
            </a:pPr>
            <a:r>
              <a:rPr sz="7300" kern="0" spc="-20" baseline="4000" dirty="0">
                <a:solidFill>
                  <a:srgbClr val="EA373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赛事海报参考</a:t>
            </a:r>
            <a:r>
              <a:rPr sz="4700" kern="0" spc="610" dirty="0">
                <a:solidFill>
                  <a:srgbClr val="EA373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endParaRPr sz="3600" baseline="-100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178165" y="329565"/>
            <a:ext cx="2896235" cy="490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33655" algn="l" rtl="0" eaLnBrk="0">
              <a:lnSpc>
                <a:spcPct val="96000"/>
              </a:lnSpc>
              <a:spcBef>
                <a:spcPts val="815"/>
              </a:spcBef>
            </a:pPr>
            <a:r>
              <a:rPr lang="zh-CN" altLang="en-US" sz="2700" kern="0" spc="40" dirty="0">
                <a:solidFill>
                  <a:srgbClr val="FF0000">
                    <a:alpha val="100000"/>
                  </a:srgbClr>
                </a:solidFill>
                <a:highlight>
                  <a:srgbClr val="FFFF00"/>
                </a:highligh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需提供设计方案</a:t>
            </a:r>
            <a:endParaRPr lang="zh-CN" altLang="en-US" sz="2700" kern="0" spc="40" dirty="0">
              <a:solidFill>
                <a:srgbClr val="FF0000">
                  <a:alpha val="100000"/>
                </a:srgbClr>
              </a:solidFill>
              <a:highlight>
                <a:srgbClr val="FFFF00"/>
              </a:highligh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textbox 314"/>
          <p:cNvSpPr/>
          <p:nvPr/>
        </p:nvSpPr>
        <p:spPr>
          <a:xfrm>
            <a:off x="1914525" y="2015490"/>
            <a:ext cx="8362950" cy="447738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ctr" rtl="0" eaLnBrk="0">
              <a:lnSpc>
                <a:spcPct val="8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4925" algn="ctr" rtl="0" eaLnBrk="0">
              <a:lnSpc>
                <a:spcPct val="96000"/>
              </a:lnSpc>
            </a:pPr>
            <a:r>
              <a:rPr sz="2700" kern="0" spc="40" dirty="0"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①</a:t>
            </a:r>
            <a:r>
              <a:rPr lang="zh-CN" sz="2700" kern="0" spc="40" dirty="0"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公众号头条</a:t>
            </a:r>
            <a:r>
              <a:rPr lang="en-US" altLang="zh-CN" sz="2700" kern="0" spc="40" dirty="0"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sz="2700" kern="0" spc="40" dirty="0"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篇</a:t>
            </a:r>
            <a:endParaRPr lang="zh-CN" sz="2700" kern="0" spc="40" dirty="0">
              <a:solidFill>
                <a:srgbClr val="C00000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34925" algn="ctr" rtl="0" eaLnBrk="0">
              <a:lnSpc>
                <a:spcPct val="96000"/>
              </a:lnSpc>
            </a:pPr>
            <a:r>
              <a:rPr lang="zh-CN" sz="2700" kern="0" spc="40" dirty="0"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粉丝量大于</a:t>
            </a:r>
            <a:r>
              <a:rPr lang="en-US" altLang="zh-CN" sz="2700" kern="0" spc="40" dirty="0"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20w</a:t>
            </a:r>
            <a:endParaRPr lang="en-US" altLang="zh-CN" sz="2700" kern="0" spc="40" dirty="0">
              <a:solidFill>
                <a:srgbClr val="C00000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34925" algn="ctr" rtl="0" eaLnBrk="0">
              <a:lnSpc>
                <a:spcPct val="9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3655" algn="ctr" rtl="0" eaLnBrk="0">
              <a:lnSpc>
                <a:spcPct val="96000"/>
              </a:lnSpc>
              <a:spcBef>
                <a:spcPts val="815"/>
              </a:spcBef>
            </a:pPr>
            <a:r>
              <a:rPr sz="2700" kern="0" spc="40" dirty="0"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②</a:t>
            </a:r>
            <a:r>
              <a:rPr lang="zh-CN" sz="2700" kern="0" spc="40" dirty="0"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本地生活小红书</a:t>
            </a:r>
            <a:r>
              <a:rPr lang="en-US" altLang="zh-CN" sz="2700" kern="0" spc="40" dirty="0"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</a:t>
            </a:r>
            <a:r>
              <a:rPr lang="zh-CN" altLang="en-US" sz="2700" kern="0" spc="40" dirty="0"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篇</a:t>
            </a:r>
            <a:br>
              <a:rPr lang="zh-CN" altLang="en-US" sz="2700" kern="0" spc="40" dirty="0"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</a:br>
            <a:r>
              <a:rPr lang="zh-CN" altLang="en-US" sz="2700" kern="0" spc="40" dirty="0"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粉丝量大于</a:t>
            </a:r>
            <a:r>
              <a:rPr lang="en-US" altLang="zh-CN" sz="2700" kern="0" spc="40" dirty="0"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5000</a:t>
            </a:r>
            <a:endParaRPr lang="en-US" altLang="zh-CN" sz="2700" kern="0" spc="40" dirty="0">
              <a:solidFill>
                <a:srgbClr val="C00000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33655" algn="ctr" rtl="0" eaLnBrk="0">
              <a:lnSpc>
                <a:spcPct val="96000"/>
              </a:lnSpc>
              <a:spcBef>
                <a:spcPts val="815"/>
              </a:spcBef>
            </a:pPr>
            <a:endParaRPr lang="en-US" altLang="zh-CN" sz="2700" kern="0" spc="40" dirty="0">
              <a:solidFill>
                <a:srgbClr val="C00000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33655" algn="ctr" rtl="0" eaLnBrk="0">
              <a:lnSpc>
                <a:spcPct val="96000"/>
              </a:lnSpc>
              <a:spcBef>
                <a:spcPts val="815"/>
              </a:spcBef>
            </a:pPr>
            <a:r>
              <a:rPr lang="zh-CN" altLang="en-US" sz="2700" kern="0" spc="40" dirty="0">
                <a:solidFill>
                  <a:srgbClr val="FF0000">
                    <a:alpha val="100000"/>
                  </a:srgbClr>
                </a:solidFill>
                <a:highlight>
                  <a:srgbClr val="FFFF00"/>
                </a:highligh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需提供参考账号</a:t>
            </a:r>
            <a:endParaRPr lang="en-US" altLang="zh-CN" sz="2700" kern="0" spc="40" dirty="0">
              <a:solidFill>
                <a:srgbClr val="FF0000">
                  <a:alpha val="100000"/>
                </a:srgbClr>
              </a:solidFill>
              <a:highlight>
                <a:srgbClr val="FFFF00"/>
              </a:highligh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33655" algn="ctr" rtl="0" eaLnBrk="0">
              <a:lnSpc>
                <a:spcPct val="96000"/>
              </a:lnSpc>
              <a:spcBef>
                <a:spcPts val="815"/>
              </a:spcBef>
            </a:pPr>
            <a:endParaRPr lang="en-US" altLang="zh-CN" sz="2700" kern="0" spc="40" dirty="0">
              <a:solidFill>
                <a:srgbClr val="FF0000">
                  <a:alpha val="100000"/>
                </a:srgbClr>
              </a:solidFill>
              <a:highlight>
                <a:srgbClr val="FFFF00"/>
              </a:highligh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20" name="textbox 320"/>
          <p:cNvSpPr/>
          <p:nvPr/>
        </p:nvSpPr>
        <p:spPr>
          <a:xfrm>
            <a:off x="2796858" y="424815"/>
            <a:ext cx="6598285" cy="70739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ctr" rtl="0" eaLnBrk="0">
              <a:lnSpc>
                <a:spcPct val="91000"/>
              </a:lnSpc>
            </a:pPr>
            <a:r>
              <a:rPr lang="zh-CN" altLang="en-US" sz="47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公众号</a:t>
            </a:r>
            <a:r>
              <a:rPr lang="en-US" altLang="zh-CN" sz="47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&amp;</a:t>
            </a:r>
            <a:r>
              <a:rPr lang="zh-CN" altLang="en-US" sz="47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本地生活小红书账号前宣</a:t>
            </a:r>
            <a:endParaRPr lang="zh-CN" altLang="en-US" sz="47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resource_record_key" val="{&quot;29&quot;:[50000047]}"/>
</p:tagLst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satMod val="110000"/>
                <a:lum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satMod val="105000"/>
                <a:lum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shade val="94000"/>
              </a:schemeClr>
            </a:gs>
            <a:gs pos="50000">
              <a:schemeClr val="phClr">
                <a:lumMod val="110000"/>
                <a:satMod val="100000"/>
                <a:tint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736</Words>
  <Application>WPS 演示</Application>
  <PresentationFormat/>
  <Paragraphs>183</Paragraphs>
  <Slides>19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7" baseType="lpstr">
      <vt:lpstr>Arial</vt:lpstr>
      <vt:lpstr>宋体</vt:lpstr>
      <vt:lpstr>Wingdings</vt:lpstr>
      <vt:lpstr>Arial</vt:lpstr>
      <vt:lpstr>微软雅黑</vt:lpstr>
      <vt:lpstr>Arial Unicode MS</vt:lpstr>
      <vt:lpstr>Calibri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如今</cp:lastModifiedBy>
  <cp:revision>1</cp:revision>
  <dcterms:created xsi:type="dcterms:W3CDTF">2026-07-24T09:37:47Z</dcterms:created>
  <dcterms:modified xsi:type="dcterms:W3CDTF">2026-07-24T09:37:47Z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O">
    <vt:lpwstr>wqlLaW5nc29mdCBQREYgdG8gV1BTIDEyMA</vt:lpwstr>
  </property>
  <property fmtid="{D5CDD505-2E9C-101B-9397-08002B2CF9AE}" pid="3" name="Created">
    <vt:filetime>2026-07-24T15:33:54Z</vt:filetime>
  </property>
  <property fmtid="{D5CDD505-2E9C-101B-9397-08002B2CF9AE}" pid="4" name="KSOProductBuildVer">
    <vt:lpwstr>2052-12.1.0.26895</vt:lpwstr>
  </property>
  <property fmtid="{D5CDD505-2E9C-101B-9397-08002B2CF9AE}" pid="5" name="ICV">
    <vt:lpwstr>BF5E288E49AB42D1A34C9BCD90761A8D_12</vt:lpwstr>
  </property>
</Properties>
</file>